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5" r:id="rId2"/>
    <p:sldId id="285" r:id="rId3"/>
    <p:sldId id="281" r:id="rId4"/>
    <p:sldId id="282" r:id="rId5"/>
    <p:sldId id="283" r:id="rId6"/>
    <p:sldId id="284" r:id="rId7"/>
    <p:sldId id="266" r:id="rId8"/>
    <p:sldId id="286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ADA"/>
    <a:srgbClr val="E2ECEE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A9416-7B48-4ED4-B26D-E04D054B4F71}" v="1" dt="2026-04-21T13:30:54.33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4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miek Lamain" userId="03bb414b8f2b17e4" providerId="LiveId" clId="{23A29C68-DA04-47F5-A420-6DB3C7F66E56}"/>
    <pc:docChg chg="custSel addSld modSld">
      <pc:chgData name="Doremiek Lamain" userId="03bb414b8f2b17e4" providerId="LiveId" clId="{23A29C68-DA04-47F5-A420-6DB3C7F66E56}" dt="2026-04-21T13:30:54.350" v="1" actId="27636"/>
      <pc:docMkLst>
        <pc:docMk/>
      </pc:docMkLst>
      <pc:sldChg chg="modSp add mod">
        <pc:chgData name="Doremiek Lamain" userId="03bb414b8f2b17e4" providerId="LiveId" clId="{23A29C68-DA04-47F5-A420-6DB3C7F66E56}" dt="2026-04-21T13:30:54.350" v="1" actId="27636"/>
        <pc:sldMkLst>
          <pc:docMk/>
          <pc:sldMk cId="977294696" sldId="266"/>
        </pc:sldMkLst>
        <pc:spChg chg="mod">
          <ac:chgData name="Doremiek Lamain" userId="03bb414b8f2b17e4" providerId="LiveId" clId="{23A29C68-DA04-47F5-A420-6DB3C7F66E56}" dt="2026-04-21T13:30:54.350" v="1" actId="27636"/>
          <ac:spMkLst>
            <pc:docMk/>
            <pc:sldMk cId="977294696" sldId="266"/>
            <ac:spMk id="3" creationId="{D1A50532-419B-226F-AF3D-14E77CDCE0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25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79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/>
          <a:p>
            <a:r>
              <a:t>Klik om de stijl te bewerken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Klik om de ondertitelstijl van het model te bewerken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/>
          <a:p>
            <a:r>
              <a:t>Klik om de stijl te bewerken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Klik om de modelstijlen te bewerken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09601" y="0"/>
            <a:ext cx="4011087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Klik om de stijl te bewerken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/>
          <a:p>
            <a:r>
              <a:t>Klik om de modelstijlen te bewerken</a:t>
            </a:r>
          </a:p>
          <a:p>
            <a:pPr lvl="1"/>
            <a:r>
              <a:t>Tweede niveau</a:t>
            </a:r>
          </a:p>
          <a:p>
            <a:pPr lvl="2"/>
            <a:r>
              <a:t>Derde niveau</a:t>
            </a:r>
          </a:p>
          <a:p>
            <a:pPr lvl="3"/>
            <a:r>
              <a:t>Vierde niveau</a:t>
            </a:r>
          </a:p>
          <a:p>
            <a:pPr lvl="4"/>
            <a:r>
              <a:t>Vijfde niveau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Klik om de stijl te bewerken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Klik om de modelstijlen te bewerken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/>
          <a:lstStyle/>
          <a:p>
            <a:r>
              <a:t>Klik om de stijl te bewerken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609600" y="274638"/>
            <a:ext cx="8026400" cy="6583364"/>
          </a:xfrm>
          <a:prstGeom prst="rect">
            <a:avLst/>
          </a:prstGeom>
        </p:spPr>
        <p:txBody>
          <a:bodyPr/>
          <a:lstStyle/>
          <a:p>
            <a:r>
              <a:t>Klik om de modelstijlen te bewerken</a:t>
            </a:r>
          </a:p>
          <a:p>
            <a:pPr lvl="1"/>
            <a:r>
              <a:t>Tweede niveau</a:t>
            </a:r>
          </a:p>
          <a:p>
            <a:pPr lvl="2"/>
            <a:r>
              <a:t>Derde niveau</a:t>
            </a:r>
          </a:p>
          <a:p>
            <a:pPr lvl="3"/>
            <a:r>
              <a:t>Vierde niveau</a:t>
            </a:r>
          </a:p>
          <a:p>
            <a:pPr lvl="4"/>
            <a:r>
              <a:t>Vijfde niveau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0936-669F-4F50-BCF0-3BE9AFBE940D}" type="datetimeFigureOut">
              <a:rPr lang="nl-NL" smtClean="0"/>
              <a:t>21-4-2026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E488-961F-4419-9E64-0FA87E77FB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94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Klik om de stijl te bewerken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Klik om de modelstijlen te bewerken</a:t>
            </a:r>
          </a:p>
          <a:p>
            <a:pPr lvl="1"/>
            <a:r>
              <a:t>Tweede niveau</a:t>
            </a:r>
          </a:p>
          <a:p>
            <a:pPr lvl="2"/>
            <a:r>
              <a:t>Derde niveau</a:t>
            </a:r>
          </a:p>
          <a:p>
            <a:pPr lvl="3"/>
            <a:r>
              <a:t>Vierde niveau</a:t>
            </a:r>
          </a:p>
          <a:p>
            <a:pPr lvl="4"/>
            <a:r>
              <a:t>Vijfde niveau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212753" y="6400416"/>
            <a:ext cx="369649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8" r:id="rId5"/>
    <p:sldLayoutId id="2147483659" r:id="rId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iN8pnPmicxAVTEmq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rschillend, diverse, items&#10;&#10;Automatisch gegenereerde beschrijving">
            <a:extLst>
              <a:ext uri="{FF2B5EF4-FFF2-40B4-BE49-F238E27FC236}">
                <a16:creationId xmlns:a16="http://schemas.microsoft.com/office/drawing/2014/main" id="{2A11D10C-BE69-4598-AB8F-83399FAD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56" y="4984"/>
            <a:ext cx="6853016" cy="6853016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0888547-6F75-441C-9CFB-5D97C2D82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640119"/>
            <a:ext cx="5328592" cy="15777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95CFF80-6382-CB1B-7343-BDA689698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5" y="4217882"/>
            <a:ext cx="4991797" cy="14956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5124C-876B-10C5-7E30-E4353A27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2DFCB3-6313-5D72-A528-FFA002786B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Kinderkunst, tekening, handschrift, schets&#10;&#10;Automatisch gegenereerde beschrijving">
            <a:extLst>
              <a:ext uri="{FF2B5EF4-FFF2-40B4-BE49-F238E27FC236}">
                <a16:creationId xmlns:a16="http://schemas.microsoft.com/office/drawing/2014/main" id="{4BAF2A17-0429-DCBE-AF62-EB410B1E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992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7A6418A-8B1A-4171-0E6E-3BAABB57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713" y="0"/>
            <a:ext cx="13725427" cy="6862714"/>
          </a:xfrm>
          <a:prstGeom prst="rect">
            <a:avLst/>
          </a:prstGeom>
        </p:spPr>
      </p:pic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FAB6EA99-1C9F-5006-BD9B-8DDA9CD9E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95" y="5825358"/>
            <a:ext cx="3043102" cy="7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35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5124C-876B-10C5-7E30-E4353A27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2DFCB3-6313-5D72-A528-FFA002786B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buitenshuis, gras, boom, hemel&#10;&#10;Automatisch gegenereerde beschrijving">
            <a:extLst>
              <a:ext uri="{FF2B5EF4-FFF2-40B4-BE49-F238E27FC236}">
                <a16:creationId xmlns:a16="http://schemas.microsoft.com/office/drawing/2014/main" id="{38346CC8-991D-1353-8CC0-21AED073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82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612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6FF2F-D17C-9F18-1BB6-1BC79F64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292669"/>
            <a:ext cx="4563035" cy="1178656"/>
          </a:xfrm>
        </p:spPr>
        <p:txBody>
          <a:bodyPr/>
          <a:lstStyle/>
          <a:p>
            <a:r>
              <a:rPr lang="nl-NL" dirty="0"/>
              <a:t>Thema’s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802B6-6927-961C-E6CF-417F2D81B08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8542" y="1605794"/>
            <a:ext cx="5386917" cy="355787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Natuur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Gebouwen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</a:t>
            </a:r>
            <a:r>
              <a:rPr lang="nl-NL" sz="32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nl-NL" sz="32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oerisme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</a:t>
            </a:r>
            <a:r>
              <a:rPr lang="nl-NL" sz="32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ezondheid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</a:t>
            </a:r>
            <a:r>
              <a:rPr lang="nl-NL" sz="32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ervoer</a:t>
            </a:r>
            <a:endParaRPr lang="nl-NL" sz="3200" b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Afbeelding 4" descr="Afbeelding met hoendervogel, vogel, kip, pluimvee&#10;&#10;Automatisch gegenereerde beschrijving">
            <a:extLst>
              <a:ext uri="{FF2B5EF4-FFF2-40B4-BE49-F238E27FC236}">
                <a16:creationId xmlns:a16="http://schemas.microsoft.com/office/drawing/2014/main" id="{E3F4DE78-2678-5F61-F55D-54F62BA43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23924"/>
          <a:stretch/>
        </p:blipFill>
        <p:spPr>
          <a:xfrm>
            <a:off x="5862918" y="0"/>
            <a:ext cx="6329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583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5124C-876B-10C5-7E30-E4353A27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2DFCB3-6313-5D72-A528-FFA002786B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ening, windmolen, kunst&#10;&#10;Automatisch gegenereerde beschrijving">
            <a:extLst>
              <a:ext uri="{FF2B5EF4-FFF2-40B4-BE49-F238E27FC236}">
                <a16:creationId xmlns:a16="http://schemas.microsoft.com/office/drawing/2014/main" id="{8F92911A-1C88-2D04-9939-E9E9BA843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425"/>
            <a:ext cx="12192000" cy="72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21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1E3F6-ACA5-4BA0-0C5E-E59091AC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Regels 3D-pennen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A50532-419B-226F-AF3D-14E77CDCE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4381" cy="4351338"/>
          </a:xfrm>
        </p:spPr>
        <p:txBody>
          <a:bodyPr>
            <a:normAutofit fontScale="92500"/>
          </a:bodyPr>
          <a:lstStyle/>
          <a:p>
            <a:pPr lvl="0"/>
            <a:r>
              <a:rPr lang="nl-NL" dirty="0"/>
              <a:t>Haal nooit de stroom eraf als er nog filament in de pen zit. De pen mag niet afkoelen met filament erin!</a:t>
            </a:r>
          </a:p>
          <a:p>
            <a:pPr lvl="0"/>
            <a:r>
              <a:rPr lang="nl-NL" dirty="0"/>
              <a:t>Zorg dat het filament altijd recht is afgesneden aan de voor- en achterkant (geen dunne slierten)</a:t>
            </a:r>
          </a:p>
          <a:p>
            <a:pPr lvl="0"/>
            <a:r>
              <a:rPr lang="nl-NL" dirty="0"/>
              <a:t>Trek nooit het filament eruit!</a:t>
            </a:r>
          </a:p>
          <a:p>
            <a:pPr lvl="0"/>
            <a:r>
              <a:rPr lang="nl-NL" dirty="0"/>
              <a:t>De pen is heet. Raak de punt niet aan.</a:t>
            </a:r>
          </a:p>
        </p:txBody>
      </p:sp>
      <p:pic>
        <p:nvPicPr>
          <p:cNvPr id="1026" name="Picture 2" descr="Myriwell 3D Printing Pen With ABS/PLA Filament - Nejoom Stationery">
            <a:extLst>
              <a:ext uri="{FF2B5EF4-FFF2-40B4-BE49-F238E27FC236}">
                <a16:creationId xmlns:a16="http://schemas.microsoft.com/office/drawing/2014/main" id="{A78CD501-C3F4-2F0B-3848-A4515EB1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84" y="1252266"/>
            <a:ext cx="4924697" cy="49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9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7A6418A-8B1A-4171-0E6E-3BAABB57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r="21772"/>
          <a:stretch>
            <a:fillRect/>
          </a:stretch>
        </p:blipFill>
        <p:spPr>
          <a:xfrm>
            <a:off x="6096000" y="-16498"/>
            <a:ext cx="6164826" cy="694019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4F85A33-F11D-3BB7-790F-C1C842B77124}"/>
              </a:ext>
            </a:extLst>
          </p:cNvPr>
          <p:cNvSpPr txBox="1"/>
          <p:nvPr/>
        </p:nvSpPr>
        <p:spPr>
          <a:xfrm>
            <a:off x="642198" y="5659390"/>
            <a:ext cx="52233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2400" dirty="0">
                <a:hlinkClick r:id="rId3"/>
              </a:rPr>
              <a:t>https://forms.gle/iN8pnPmicxAVTEmq7</a:t>
            </a:r>
            <a:endParaRPr lang="nl-NL" sz="2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7B8D07C-A8D9-45AD-BA47-C22634F3E855}"/>
              </a:ext>
            </a:extLst>
          </p:cNvPr>
          <p:cNvSpPr txBox="1"/>
          <p:nvPr/>
        </p:nvSpPr>
        <p:spPr>
          <a:xfrm>
            <a:off x="642198" y="5290062"/>
            <a:ext cx="432309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venir Roman"/>
              </a:rPr>
              <a:t>Je kan de link ook doorsturen of overtypen: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411CFD-4261-8E86-333C-562C93850E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54" t="4511" r="4142" b="4371"/>
          <a:stretch>
            <a:fillRect/>
          </a:stretch>
        </p:blipFill>
        <p:spPr>
          <a:xfrm>
            <a:off x="1498819" y="1859147"/>
            <a:ext cx="3138744" cy="312204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FD51261-E8D0-5864-4F47-ACC52B3A4A99}"/>
              </a:ext>
            </a:extLst>
          </p:cNvPr>
          <p:cNvSpPr txBox="1"/>
          <p:nvPr/>
        </p:nvSpPr>
        <p:spPr>
          <a:xfrm>
            <a:off x="642198" y="875446"/>
            <a:ext cx="4706550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venir Roman"/>
              </a:rPr>
              <a:t>Wat heb jij geleerd en wat von</a:t>
            </a:r>
            <a:r>
              <a:rPr lang="nl-NL" sz="2000" b="1" dirty="0"/>
              <a:t>d je ervan? </a:t>
            </a:r>
            <a:r>
              <a:rPr lang="nl-NL" dirty="0"/>
              <a:t>Vul de vragenlijst in!</a:t>
            </a:r>
            <a:endParaRPr kumimoji="0" lang="nl-NL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98</Words>
  <Application>Microsoft Office PowerPoint</Application>
  <PresentationFormat>Breedbeeld</PresentationFormat>
  <Paragraphs>15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Avenir Roman</vt:lpstr>
      <vt:lpstr>Calibri</vt:lpstr>
      <vt:lpstr>Default</vt:lpstr>
      <vt:lpstr>PowerPoint-presentatie</vt:lpstr>
      <vt:lpstr>PowerPoint-presentatie</vt:lpstr>
      <vt:lpstr>PowerPoint-presentatie</vt:lpstr>
      <vt:lpstr>PowerPoint-presentatie</vt:lpstr>
      <vt:lpstr>Thema’s</vt:lpstr>
      <vt:lpstr>PowerPoint-presentatie</vt:lpstr>
      <vt:lpstr>Regels 3D-pennen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Aiwa</dc:creator>
  <cp:lastModifiedBy>Doremiek Lamain</cp:lastModifiedBy>
  <cp:revision>3</cp:revision>
  <dcterms:modified xsi:type="dcterms:W3CDTF">2026-04-21T13:30:59Z</dcterms:modified>
</cp:coreProperties>
</file>