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75" r:id="rId2"/>
    <p:sldId id="281" r:id="rId3"/>
    <p:sldId id="285" r:id="rId4"/>
    <p:sldId id="292" r:id="rId5"/>
    <p:sldId id="284" r:id="rId6"/>
    <p:sldId id="286" r:id="rId7"/>
    <p:sldId id="288" r:id="rId8"/>
    <p:sldId id="289" r:id="rId9"/>
    <p:sldId id="287" r:id="rId10"/>
    <p:sldId id="291" r:id="rId11"/>
    <p:sldId id="293"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ADA"/>
    <a:srgbClr val="E2ECEE"/>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venir Black"/>
          <a:ea typeface="Avenir Black"/>
          <a:cs typeface="Avenir Blac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venir Black"/>
          <a:ea typeface="Avenir Black"/>
          <a:cs typeface="Avenir Black"/>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venir Black"/>
          <a:ea typeface="Avenir Black"/>
          <a:cs typeface="Avenir Black"/>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venir Black"/>
          <a:ea typeface="Avenir Black"/>
          <a:cs typeface="Avenir Black"/>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venir Black"/>
          <a:ea typeface="Avenir Black"/>
          <a:cs typeface="Avenir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venir Black"/>
          <a:ea typeface="Avenir Black"/>
          <a:cs typeface="Avenir Black"/>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venir Black"/>
          <a:ea typeface="Avenir Black"/>
          <a:cs typeface="Avenir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emiek Lamain" userId="03bb414b8f2b17e4" providerId="LiveId" clId="{D9646365-D4BF-4E66-A580-60F6397FD1E0}"/>
    <pc:docChg chg="undo custSel addSld modSld sldOrd">
      <pc:chgData name="Doremiek Lamain" userId="03bb414b8f2b17e4" providerId="LiveId" clId="{D9646365-D4BF-4E66-A580-60F6397FD1E0}" dt="2024-07-29T07:19:45.678" v="709" actId="20577"/>
      <pc:docMkLst>
        <pc:docMk/>
      </pc:docMkLst>
      <pc:sldChg chg="addSp delSp modSp mod">
        <pc:chgData name="Doremiek Lamain" userId="03bb414b8f2b17e4" providerId="LiveId" clId="{D9646365-D4BF-4E66-A580-60F6397FD1E0}" dt="2024-07-29T07:05:03.839" v="411" actId="20577"/>
        <pc:sldMkLst>
          <pc:docMk/>
          <pc:sldMk cId="1337502839" sldId="266"/>
        </pc:sldMkLst>
      </pc:sldChg>
      <pc:sldChg chg="addSp delSp modSp mod ord">
        <pc:chgData name="Doremiek Lamain" userId="03bb414b8f2b17e4" providerId="LiveId" clId="{D9646365-D4BF-4E66-A580-60F6397FD1E0}" dt="2024-07-29T07:10:49.222" v="631" actId="20577"/>
        <pc:sldMkLst>
          <pc:docMk/>
          <pc:sldMk cId="1934662473" sldId="268"/>
        </pc:sldMkLst>
      </pc:sldChg>
      <pc:sldChg chg="delSp modSp mod">
        <pc:chgData name="Doremiek Lamain" userId="03bb414b8f2b17e4" providerId="LiveId" clId="{D9646365-D4BF-4E66-A580-60F6397FD1E0}" dt="2024-07-29T06:58:36.445" v="294" actId="1076"/>
        <pc:sldMkLst>
          <pc:docMk/>
          <pc:sldMk cId="3617161672" sldId="283"/>
        </pc:sldMkLst>
      </pc:sldChg>
      <pc:sldChg chg="addSp delSp modSp mod ord">
        <pc:chgData name="Doremiek Lamain" userId="03bb414b8f2b17e4" providerId="LiveId" clId="{D9646365-D4BF-4E66-A580-60F6397FD1E0}" dt="2024-07-29T07:11:38.369" v="638"/>
        <pc:sldMkLst>
          <pc:docMk/>
          <pc:sldMk cId="991367161" sldId="284"/>
        </pc:sldMkLst>
      </pc:sldChg>
      <pc:sldChg chg="addSp delSp modSp mod ord">
        <pc:chgData name="Doremiek Lamain" userId="03bb414b8f2b17e4" providerId="LiveId" clId="{D9646365-D4BF-4E66-A580-60F6397FD1E0}" dt="2024-07-29T07:19:45.678" v="709" actId="20577"/>
        <pc:sldMkLst>
          <pc:docMk/>
          <pc:sldMk cId="1504684704" sldId="285"/>
        </pc:sldMkLst>
      </pc:sldChg>
      <pc:sldChg chg="addSp delSp modSp mod">
        <pc:chgData name="Doremiek Lamain" userId="03bb414b8f2b17e4" providerId="LiveId" clId="{D9646365-D4BF-4E66-A580-60F6397FD1E0}" dt="2024-07-29T07:15:36.065" v="689" actId="207"/>
        <pc:sldMkLst>
          <pc:docMk/>
          <pc:sldMk cId="1273554914" sldId="286"/>
        </pc:sldMkLst>
      </pc:sldChg>
      <pc:sldChg chg="addSp delSp modSp new mod">
        <pc:chgData name="Doremiek Lamain" userId="03bb414b8f2b17e4" providerId="LiveId" clId="{D9646365-D4BF-4E66-A580-60F6397FD1E0}" dt="2024-07-22T08:31:24.945" v="286" actId="20577"/>
        <pc:sldMkLst>
          <pc:docMk/>
          <pc:sldMk cId="1008182910" sldId="287"/>
        </pc:sldMkLst>
      </pc:sldChg>
    </pc:docChg>
  </pc:docChgLst>
  <pc:docChgLst>
    <pc:chgData name="Doremiek Lamain" userId="03bb414b8f2b17e4" providerId="LiveId" clId="{C4DE3BB0-5C44-4CB5-8D64-FD3ADE934CDE}"/>
    <pc:docChg chg="addSld delSld modSld">
      <pc:chgData name="Doremiek Lamain" userId="03bb414b8f2b17e4" providerId="LiveId" clId="{C4DE3BB0-5C44-4CB5-8D64-FD3ADE934CDE}" dt="2024-06-25T07:25:59.297" v="51" actId="47"/>
      <pc:docMkLst>
        <pc:docMk/>
      </pc:docMkLst>
      <pc:sldChg chg="del">
        <pc:chgData name="Doremiek Lamain" userId="03bb414b8f2b17e4" providerId="LiveId" clId="{C4DE3BB0-5C44-4CB5-8D64-FD3ADE934CDE}" dt="2024-05-07T13:09:39.856" v="0" actId="47"/>
        <pc:sldMkLst>
          <pc:docMk/>
          <pc:sldMk cId="0" sldId="257"/>
        </pc:sldMkLst>
      </pc:sldChg>
      <pc:sldChg chg="del">
        <pc:chgData name="Doremiek Lamain" userId="03bb414b8f2b17e4" providerId="LiveId" clId="{C4DE3BB0-5C44-4CB5-8D64-FD3ADE934CDE}" dt="2024-05-07T13:09:39.856" v="0" actId="47"/>
        <pc:sldMkLst>
          <pc:docMk/>
          <pc:sldMk cId="0" sldId="258"/>
        </pc:sldMkLst>
      </pc:sldChg>
      <pc:sldChg chg="del">
        <pc:chgData name="Doremiek Lamain" userId="03bb414b8f2b17e4" providerId="LiveId" clId="{C4DE3BB0-5C44-4CB5-8D64-FD3ADE934CDE}" dt="2024-05-07T13:09:39.856" v="0" actId="47"/>
        <pc:sldMkLst>
          <pc:docMk/>
          <pc:sldMk cId="0" sldId="259"/>
        </pc:sldMkLst>
      </pc:sldChg>
      <pc:sldChg chg="del">
        <pc:chgData name="Doremiek Lamain" userId="03bb414b8f2b17e4" providerId="LiveId" clId="{C4DE3BB0-5C44-4CB5-8D64-FD3ADE934CDE}" dt="2024-05-07T13:09:39.856" v="0" actId="47"/>
        <pc:sldMkLst>
          <pc:docMk/>
          <pc:sldMk cId="0" sldId="260"/>
        </pc:sldMkLst>
      </pc:sldChg>
      <pc:sldChg chg="addSp modSp new">
        <pc:chgData name="Doremiek Lamain" userId="03bb414b8f2b17e4" providerId="LiveId" clId="{C4DE3BB0-5C44-4CB5-8D64-FD3ADE934CDE}" dt="2024-05-07T13:13:25.774" v="2"/>
        <pc:sldMkLst>
          <pc:docMk/>
          <pc:sldMk cId="2255990946" sldId="276"/>
        </pc:sldMkLst>
      </pc:sldChg>
      <pc:sldChg chg="addSp modSp new mod">
        <pc:chgData name="Doremiek Lamain" userId="03bb414b8f2b17e4" providerId="LiveId" clId="{C4DE3BB0-5C44-4CB5-8D64-FD3ADE934CDE}" dt="2024-05-14T13:11:09.935" v="6" actId="14100"/>
        <pc:sldMkLst>
          <pc:docMk/>
          <pc:sldMk cId="2277121999" sldId="277"/>
        </pc:sldMkLst>
      </pc:sldChg>
      <pc:sldChg chg="addSp modSp new mod">
        <pc:chgData name="Doremiek Lamain" userId="03bb414b8f2b17e4" providerId="LiveId" clId="{C4DE3BB0-5C44-4CB5-8D64-FD3ADE934CDE}" dt="2024-05-14T13:34:39.392" v="11" actId="12788"/>
        <pc:sldMkLst>
          <pc:docMk/>
          <pc:sldMk cId="3535305150" sldId="278"/>
        </pc:sldMkLst>
      </pc:sldChg>
      <pc:sldChg chg="addSp modSp new mod modAnim">
        <pc:chgData name="Doremiek Lamain" userId="03bb414b8f2b17e4" providerId="LiveId" clId="{C4DE3BB0-5C44-4CB5-8D64-FD3ADE934CDE}" dt="2024-05-14T13:50:13.521" v="16"/>
        <pc:sldMkLst>
          <pc:docMk/>
          <pc:sldMk cId="585412316" sldId="279"/>
        </pc:sldMkLst>
      </pc:sldChg>
      <pc:sldChg chg="del">
        <pc:chgData name="Doremiek Lamain" userId="03bb414b8f2b17e4" providerId="LiveId" clId="{C4DE3BB0-5C44-4CB5-8D64-FD3ADE934CDE}" dt="2024-05-07T13:09:39.856" v="0" actId="47"/>
        <pc:sldMkLst>
          <pc:docMk/>
          <pc:sldMk cId="958673690" sldId="279"/>
        </pc:sldMkLst>
      </pc:sldChg>
      <pc:sldChg chg="del">
        <pc:chgData name="Doremiek Lamain" userId="03bb414b8f2b17e4" providerId="LiveId" clId="{C4DE3BB0-5C44-4CB5-8D64-FD3ADE934CDE}" dt="2024-05-07T13:09:39.856" v="0" actId="47"/>
        <pc:sldMkLst>
          <pc:docMk/>
          <pc:sldMk cId="7498839" sldId="280"/>
        </pc:sldMkLst>
      </pc:sldChg>
      <pc:sldChg chg="addSp modSp new mod">
        <pc:chgData name="Doremiek Lamain" userId="03bb414b8f2b17e4" providerId="LiveId" clId="{C4DE3BB0-5C44-4CB5-8D64-FD3ADE934CDE}" dt="2024-05-14T14:28:38.953" v="49" actId="732"/>
        <pc:sldMkLst>
          <pc:docMk/>
          <pc:sldMk cId="3719873001" sldId="280"/>
        </pc:sldMkLst>
      </pc:sldChg>
      <pc:sldChg chg="new del">
        <pc:chgData name="Doremiek Lamain" userId="03bb414b8f2b17e4" providerId="LiveId" clId="{C4DE3BB0-5C44-4CB5-8D64-FD3ADE934CDE}" dt="2024-06-25T07:25:59.297" v="51" actId="47"/>
        <pc:sldMkLst>
          <pc:docMk/>
          <pc:sldMk cId="1160800872" sldId="281"/>
        </pc:sldMkLst>
      </pc:sldChg>
      <pc:sldChg chg="del">
        <pc:chgData name="Doremiek Lamain" userId="03bb414b8f2b17e4" providerId="LiveId" clId="{C4DE3BB0-5C44-4CB5-8D64-FD3ADE934CDE}" dt="2024-05-07T13:09:39.856" v="0" actId="47"/>
        <pc:sldMkLst>
          <pc:docMk/>
          <pc:sldMk cId="1743022984" sldId="281"/>
        </pc:sldMkLst>
      </pc:sldChg>
      <pc:sldChg chg="del">
        <pc:chgData name="Doremiek Lamain" userId="03bb414b8f2b17e4" providerId="LiveId" clId="{C4DE3BB0-5C44-4CB5-8D64-FD3ADE934CDE}" dt="2024-05-07T13:09:39.856" v="0" actId="47"/>
        <pc:sldMkLst>
          <pc:docMk/>
          <pc:sldMk cId="1868964369" sldId="282"/>
        </pc:sldMkLst>
      </pc:sldChg>
      <pc:sldChg chg="del">
        <pc:chgData name="Doremiek Lamain" userId="03bb414b8f2b17e4" providerId="LiveId" clId="{C4DE3BB0-5C44-4CB5-8D64-FD3ADE934CDE}" dt="2024-05-07T13:09:39.856" v="0" actId="47"/>
        <pc:sldMkLst>
          <pc:docMk/>
          <pc:sldMk cId="620680738" sldId="283"/>
        </pc:sldMkLst>
      </pc:sldChg>
      <pc:sldMasterChg chg="delSldLayout">
        <pc:chgData name="Doremiek Lamain" userId="03bb414b8f2b17e4" providerId="LiveId" clId="{C4DE3BB0-5C44-4CB5-8D64-FD3ADE934CDE}" dt="2024-05-07T13:09:39.856" v="0" actId="47"/>
        <pc:sldMasterMkLst>
          <pc:docMk/>
          <pc:sldMasterMk cId="0" sldId="2147483648"/>
        </pc:sldMasterMkLst>
        <pc:sldLayoutChg chg="del">
          <pc:chgData name="Doremiek Lamain" userId="03bb414b8f2b17e4" providerId="LiveId" clId="{C4DE3BB0-5C44-4CB5-8D64-FD3ADE934CDE}" dt="2024-05-07T13:09:39.856" v="0" actId="47"/>
          <pc:sldLayoutMkLst>
            <pc:docMk/>
            <pc:sldMasterMk cId="0" sldId="2147483648"/>
            <pc:sldLayoutMk cId="0" sldId="2147483651"/>
          </pc:sldLayoutMkLst>
        </pc:sldLayoutChg>
        <pc:sldLayoutChg chg="del">
          <pc:chgData name="Doremiek Lamain" userId="03bb414b8f2b17e4" providerId="LiveId" clId="{C4DE3BB0-5C44-4CB5-8D64-FD3ADE934CDE}" dt="2024-05-07T13:09:39.856" v="0" actId="47"/>
          <pc:sldLayoutMkLst>
            <pc:docMk/>
            <pc:sldMasterMk cId="0" sldId="2147483648"/>
            <pc:sldLayoutMk cId="0" sldId="2147483653"/>
          </pc:sldLayoutMkLst>
        </pc:sldLayoutChg>
        <pc:sldLayoutChg chg="del">
          <pc:chgData name="Doremiek Lamain" userId="03bb414b8f2b17e4" providerId="LiveId" clId="{C4DE3BB0-5C44-4CB5-8D64-FD3ADE934CDE}" dt="2024-05-07T13:09:39.856" v="0" actId="47"/>
          <pc:sldLayoutMkLst>
            <pc:docMk/>
            <pc:sldMasterMk cId="0" sldId="2147483648"/>
            <pc:sldLayoutMk cId="0" sldId="2147483657"/>
          </pc:sldLayoutMkLst>
        </pc:sldLayoutChg>
      </pc:sldMasterChg>
    </pc:docChg>
  </pc:docChgLst>
  <pc:docChgLst>
    <pc:chgData name="Doremiek Lamain" userId="03bb414b8f2b17e4" providerId="LiveId" clId="{9FD47513-0124-4C2D-98CA-EB8DCB7F1066}"/>
    <pc:docChg chg="undo custSel addSld delSld modSld sldOrd">
      <pc:chgData name="Doremiek Lamain" userId="03bb414b8f2b17e4" providerId="LiveId" clId="{9FD47513-0124-4C2D-98CA-EB8DCB7F1066}" dt="2024-08-09T07:17:55.029" v="2420" actId="1076"/>
      <pc:docMkLst>
        <pc:docMk/>
      </pc:docMkLst>
      <pc:sldChg chg="del">
        <pc:chgData name="Doremiek Lamain" userId="03bb414b8f2b17e4" providerId="LiveId" clId="{9FD47513-0124-4C2D-98CA-EB8DCB7F1066}" dt="2024-07-29T09:20:06.712" v="452" actId="47"/>
        <pc:sldMkLst>
          <pc:docMk/>
          <pc:sldMk cId="1337502839" sldId="266"/>
        </pc:sldMkLst>
      </pc:sldChg>
      <pc:sldChg chg="del">
        <pc:chgData name="Doremiek Lamain" userId="03bb414b8f2b17e4" providerId="LiveId" clId="{9FD47513-0124-4C2D-98CA-EB8DCB7F1066}" dt="2024-07-29T09:20:06.017" v="451" actId="47"/>
        <pc:sldMkLst>
          <pc:docMk/>
          <pc:sldMk cId="1934662473" sldId="268"/>
        </pc:sldMkLst>
      </pc:sldChg>
      <pc:sldChg chg="del">
        <pc:chgData name="Doremiek Lamain" userId="03bb414b8f2b17e4" providerId="LiveId" clId="{9FD47513-0124-4C2D-98CA-EB8DCB7F1066}" dt="2024-07-29T09:20:05.136" v="450" actId="47"/>
        <pc:sldMkLst>
          <pc:docMk/>
          <pc:sldMk cId="2277121999" sldId="277"/>
        </pc:sldMkLst>
      </pc:sldChg>
      <pc:sldChg chg="addSp modSp mod">
        <pc:chgData name="Doremiek Lamain" userId="03bb414b8f2b17e4" providerId="LiveId" clId="{9FD47513-0124-4C2D-98CA-EB8DCB7F1066}" dt="2024-08-09T07:17:55.029" v="2420" actId="1076"/>
        <pc:sldMkLst>
          <pc:docMk/>
          <pc:sldMk cId="1300823521" sldId="281"/>
        </pc:sldMkLst>
      </pc:sldChg>
      <pc:sldChg chg="del">
        <pc:chgData name="Doremiek Lamain" userId="03bb414b8f2b17e4" providerId="LiveId" clId="{9FD47513-0124-4C2D-98CA-EB8DCB7F1066}" dt="2024-07-29T09:15:10.306" v="4" actId="47"/>
        <pc:sldMkLst>
          <pc:docMk/>
          <pc:sldMk cId="2043361222" sldId="282"/>
        </pc:sldMkLst>
      </pc:sldChg>
      <pc:sldChg chg="del">
        <pc:chgData name="Doremiek Lamain" userId="03bb414b8f2b17e4" providerId="LiveId" clId="{9FD47513-0124-4C2D-98CA-EB8DCB7F1066}" dt="2024-07-29T09:20:28.135" v="456" actId="47"/>
        <pc:sldMkLst>
          <pc:docMk/>
          <pc:sldMk cId="3617161672" sldId="283"/>
        </pc:sldMkLst>
      </pc:sldChg>
      <pc:sldChg chg="modSp mod ord">
        <pc:chgData name="Doremiek Lamain" userId="03bb414b8f2b17e4" providerId="LiveId" clId="{9FD47513-0124-4C2D-98CA-EB8DCB7F1066}" dt="2024-07-29T09:25:02.040" v="1073" actId="113"/>
        <pc:sldMkLst>
          <pc:docMk/>
          <pc:sldMk cId="991367161" sldId="284"/>
        </pc:sldMkLst>
      </pc:sldChg>
      <pc:sldChg chg="modSp mod ord">
        <pc:chgData name="Doremiek Lamain" userId="03bb414b8f2b17e4" providerId="LiveId" clId="{9FD47513-0124-4C2D-98CA-EB8DCB7F1066}" dt="2024-07-29T12:22:01.539" v="2418" actId="14100"/>
        <pc:sldMkLst>
          <pc:docMk/>
          <pc:sldMk cId="1504684704" sldId="285"/>
        </pc:sldMkLst>
      </pc:sldChg>
      <pc:sldChg chg="del">
        <pc:chgData name="Doremiek Lamain" userId="03bb414b8f2b17e4" providerId="LiveId" clId="{9FD47513-0124-4C2D-98CA-EB8DCB7F1066}" dt="2024-07-29T09:20:02.071" v="449" actId="47"/>
        <pc:sldMkLst>
          <pc:docMk/>
          <pc:sldMk cId="1273554914" sldId="286"/>
        </pc:sldMkLst>
      </pc:sldChg>
      <pc:sldChg chg="modSp add mod ord">
        <pc:chgData name="Doremiek Lamain" userId="03bb414b8f2b17e4" providerId="LiveId" clId="{9FD47513-0124-4C2D-98CA-EB8DCB7F1066}" dt="2024-07-29T12:09:21.408" v="2402" actId="20577"/>
        <pc:sldMkLst>
          <pc:docMk/>
          <pc:sldMk cId="3388836689" sldId="286"/>
        </pc:sldMkLst>
      </pc:sldChg>
      <pc:sldChg chg="del">
        <pc:chgData name="Doremiek Lamain" userId="03bb414b8f2b17e4" providerId="LiveId" clId="{9FD47513-0124-4C2D-98CA-EB8DCB7F1066}" dt="2024-07-29T09:20:01.410" v="448" actId="47"/>
        <pc:sldMkLst>
          <pc:docMk/>
          <pc:sldMk cId="1008182910" sldId="287"/>
        </pc:sldMkLst>
      </pc:sldChg>
      <pc:sldChg chg="modSp add mod">
        <pc:chgData name="Doremiek Lamain" userId="03bb414b8f2b17e4" providerId="LiveId" clId="{9FD47513-0124-4C2D-98CA-EB8DCB7F1066}" dt="2024-07-29T09:43:04.929" v="2336" actId="20577"/>
        <pc:sldMkLst>
          <pc:docMk/>
          <pc:sldMk cId="4028652588" sldId="287"/>
        </pc:sldMkLst>
      </pc:sldChg>
      <pc:sldChg chg="modSp add mod">
        <pc:chgData name="Doremiek Lamain" userId="03bb414b8f2b17e4" providerId="LiveId" clId="{9FD47513-0124-4C2D-98CA-EB8DCB7F1066}" dt="2024-07-29T09:39:36.015" v="1901"/>
        <pc:sldMkLst>
          <pc:docMk/>
          <pc:sldMk cId="1017948195" sldId="288"/>
        </pc:sldMkLst>
      </pc:sldChg>
      <pc:sldChg chg="modSp add mod">
        <pc:chgData name="Doremiek Lamain" userId="03bb414b8f2b17e4" providerId="LiveId" clId="{9FD47513-0124-4C2D-98CA-EB8DCB7F1066}" dt="2024-07-29T09:42:24.785" v="2234" actId="20577"/>
        <pc:sldMkLst>
          <pc:docMk/>
          <pc:sldMk cId="1952431137" sldId="289"/>
        </pc:sldMkLst>
      </pc:sldChg>
      <pc:sldChg chg="new del">
        <pc:chgData name="Doremiek Lamain" userId="03bb414b8f2b17e4" providerId="LiveId" clId="{9FD47513-0124-4C2D-98CA-EB8DCB7F1066}" dt="2024-07-29T09:31:43.430" v="1875" actId="47"/>
        <pc:sldMkLst>
          <pc:docMk/>
          <pc:sldMk cId="4201027419" sldId="290"/>
        </pc:sldMkLst>
      </pc:sldChg>
      <pc:sldChg chg="modSp add mod">
        <pc:chgData name="Doremiek Lamain" userId="03bb414b8f2b17e4" providerId="LiveId" clId="{9FD47513-0124-4C2D-98CA-EB8DCB7F1066}" dt="2024-07-29T09:41:34.169" v="2213" actId="20577"/>
        <pc:sldMkLst>
          <pc:docMk/>
          <pc:sldMk cId="1125596085" sldId="291"/>
        </pc:sldMkLst>
      </pc:sldChg>
    </pc:docChg>
  </pc:docChgLst>
  <pc:docChgLst>
    <pc:chgData name="Doremiek Lamain" userId="03bb414b8f2b17e4" providerId="LiveId" clId="{23A29C68-DA04-47F5-A420-6DB3C7F66E56}"/>
    <pc:docChg chg="custSel addSld modSld sldOrd">
      <pc:chgData name="Doremiek Lamain" userId="03bb414b8f2b17e4" providerId="LiveId" clId="{23A29C68-DA04-47F5-A420-6DB3C7F66E56}" dt="2025-09-16T06:48:41.453" v="91" actId="478"/>
      <pc:docMkLst>
        <pc:docMk/>
      </pc:docMkLst>
      <pc:sldChg chg="addSp delSp modSp mod">
        <pc:chgData name="Doremiek Lamain" userId="03bb414b8f2b17e4" providerId="LiveId" clId="{23A29C68-DA04-47F5-A420-6DB3C7F66E56}" dt="2025-09-16T06:48:41.453" v="91" actId="478"/>
        <pc:sldMkLst>
          <pc:docMk/>
          <pc:sldMk cId="1504684704" sldId="285"/>
        </pc:sldMkLst>
      </pc:sldChg>
      <pc:sldChg chg="modSp mod">
        <pc:chgData name="Doremiek Lamain" userId="03bb414b8f2b17e4" providerId="LiveId" clId="{23A29C68-DA04-47F5-A420-6DB3C7F66E56}" dt="2025-09-16T06:42:16.634" v="80" actId="20577"/>
        <pc:sldMkLst>
          <pc:docMk/>
          <pc:sldMk cId="4028652588" sldId="287"/>
        </pc:sldMkLst>
        <pc:spChg chg="mod">
          <ac:chgData name="Doremiek Lamain" userId="03bb414b8f2b17e4" providerId="LiveId" clId="{23A29C68-DA04-47F5-A420-6DB3C7F66E56}" dt="2025-09-16T06:42:16.634" v="80" actId="20577"/>
          <ac:spMkLst>
            <pc:docMk/>
            <pc:sldMk cId="4028652588" sldId="287"/>
            <ac:spMk id="2" creationId="{9D129A70-A27B-1361-4377-8BC899E6E1FD}"/>
          </ac:spMkLst>
        </pc:spChg>
      </pc:sldChg>
      <pc:sldChg chg="addSp modSp new mod ord modAnim">
        <pc:chgData name="Doremiek Lamain" userId="03bb414b8f2b17e4" providerId="LiveId" clId="{23A29C68-DA04-47F5-A420-6DB3C7F66E56}" dt="2025-09-16T06:44:31.095" v="87"/>
        <pc:sldMkLst>
          <pc:docMk/>
          <pc:sldMk cId="579393876" sldId="292"/>
        </pc:sldMkLst>
        <pc:picChg chg="add mod">
          <ac:chgData name="Doremiek Lamain" userId="03bb414b8f2b17e4" providerId="LiveId" clId="{23A29C68-DA04-47F5-A420-6DB3C7F66E56}" dt="2025-09-16T06:42:46.947" v="85" actId="14100"/>
          <ac:picMkLst>
            <pc:docMk/>
            <pc:sldMk cId="579393876" sldId="292"/>
            <ac:picMk id="4" creationId="{E7D2DC43-2E73-CD70-C14B-00A6F09E6154}"/>
          </ac:picMkLst>
        </pc:picChg>
      </pc:sldChg>
    </pc:docChg>
  </pc:docChgLst>
  <pc:docChgLst>
    <pc:chgData name="Doremiek Lamain" userId="03bb414b8f2b17e4" providerId="LiveId" clId="{5AED003D-56C7-4DAC-BFAF-7D71648007BD}"/>
    <pc:docChg chg="custSel addSld delSld modSld modMainMaster modNotesMaster">
      <pc:chgData name="Doremiek Lamain" userId="03bb414b8f2b17e4" providerId="LiveId" clId="{5AED003D-56C7-4DAC-BFAF-7D71648007BD}" dt="2023-07-24T07:50:39.434" v="166" actId="14100"/>
      <pc:docMkLst>
        <pc:docMk/>
      </pc:docMkLst>
      <pc:sldChg chg="modSp del">
        <pc:chgData name="Doremiek Lamain" userId="03bb414b8f2b17e4" providerId="LiveId" clId="{5AED003D-56C7-4DAC-BFAF-7D71648007BD}" dt="2023-07-05T12:12:42.525" v="138" actId="47"/>
        <pc:sldMkLst>
          <pc:docMk/>
          <pc:sldMk cId="0" sldId="256"/>
        </pc:sldMkLst>
      </pc:sldChg>
      <pc:sldChg chg="modSp add del mod setBg">
        <pc:chgData name="Doremiek Lamain" userId="03bb414b8f2b17e4" providerId="LiveId" clId="{5AED003D-56C7-4DAC-BFAF-7D71648007BD}" dt="2023-07-05T12:35:46.437" v="143"/>
        <pc:sldMkLst>
          <pc:docMk/>
          <pc:sldMk cId="0" sldId="257"/>
        </pc:sldMkLst>
      </pc:sldChg>
      <pc:sldChg chg="modSp add del mod">
        <pc:chgData name="Doremiek Lamain" userId="03bb414b8f2b17e4" providerId="LiveId" clId="{5AED003D-56C7-4DAC-BFAF-7D71648007BD}" dt="2023-07-05T12:35:46.437" v="143"/>
        <pc:sldMkLst>
          <pc:docMk/>
          <pc:sldMk cId="0" sldId="258"/>
        </pc:sldMkLst>
      </pc:sldChg>
      <pc:sldChg chg="modSp add del mod">
        <pc:chgData name="Doremiek Lamain" userId="03bb414b8f2b17e4" providerId="LiveId" clId="{5AED003D-56C7-4DAC-BFAF-7D71648007BD}" dt="2023-07-05T12:35:46.437" v="143"/>
        <pc:sldMkLst>
          <pc:docMk/>
          <pc:sldMk cId="0" sldId="259"/>
        </pc:sldMkLst>
      </pc:sldChg>
      <pc:sldChg chg="add">
        <pc:chgData name="Doremiek Lamain" userId="03bb414b8f2b17e4" providerId="LiveId" clId="{5AED003D-56C7-4DAC-BFAF-7D71648007BD}" dt="2023-07-05T12:35:46.437" v="143"/>
        <pc:sldMkLst>
          <pc:docMk/>
          <pc:sldMk cId="0" sldId="260"/>
        </pc:sldMkLst>
      </pc:sldChg>
      <pc:sldChg chg="modSp del">
        <pc:chgData name="Doremiek Lamain" userId="03bb414b8f2b17e4" providerId="LiveId" clId="{5AED003D-56C7-4DAC-BFAF-7D71648007BD}" dt="2023-06-28T07:30:57.637" v="10" actId="47"/>
        <pc:sldMkLst>
          <pc:docMk/>
          <pc:sldMk cId="3413781037" sldId="260"/>
        </pc:sldMkLst>
      </pc:sldChg>
      <pc:sldChg chg="add del setBg">
        <pc:chgData name="Doremiek Lamain" userId="03bb414b8f2b17e4" providerId="LiveId" clId="{5AED003D-56C7-4DAC-BFAF-7D71648007BD}" dt="2023-07-05T12:52:29.572" v="144" actId="47"/>
        <pc:sldMkLst>
          <pc:docMk/>
          <pc:sldMk cId="0" sldId="261"/>
        </pc:sldMkLst>
      </pc:sldChg>
      <pc:sldChg chg="add del setBg">
        <pc:chgData name="Doremiek Lamain" userId="03bb414b8f2b17e4" providerId="LiveId" clId="{5AED003D-56C7-4DAC-BFAF-7D71648007BD}" dt="2023-07-05T12:52:30.458" v="145" actId="47"/>
        <pc:sldMkLst>
          <pc:docMk/>
          <pc:sldMk cId="0" sldId="262"/>
        </pc:sldMkLst>
      </pc:sldChg>
      <pc:sldChg chg="add del setBg">
        <pc:chgData name="Doremiek Lamain" userId="03bb414b8f2b17e4" providerId="LiveId" clId="{5AED003D-56C7-4DAC-BFAF-7D71648007BD}" dt="2023-07-05T12:52:31.048" v="146" actId="47"/>
        <pc:sldMkLst>
          <pc:docMk/>
          <pc:sldMk cId="0" sldId="263"/>
        </pc:sldMkLst>
      </pc:sldChg>
      <pc:sldChg chg="add">
        <pc:chgData name="Doremiek Lamain" userId="03bb414b8f2b17e4" providerId="LiveId" clId="{5AED003D-56C7-4DAC-BFAF-7D71648007BD}" dt="2023-06-28T07:30:55.862" v="9"/>
        <pc:sldMkLst>
          <pc:docMk/>
          <pc:sldMk cId="0" sldId="275"/>
        </pc:sldMkLst>
      </pc:sldChg>
      <pc:sldChg chg="new del">
        <pc:chgData name="Doremiek Lamain" userId="03bb414b8f2b17e4" providerId="LiveId" clId="{5AED003D-56C7-4DAC-BFAF-7D71648007BD}" dt="2023-06-28T07:42:20.238" v="16" actId="47"/>
        <pc:sldMkLst>
          <pc:docMk/>
          <pc:sldMk cId="2447562769" sldId="276"/>
        </pc:sldMkLst>
      </pc:sldChg>
      <pc:sldChg chg="new del">
        <pc:chgData name="Doremiek Lamain" userId="03bb414b8f2b17e4" providerId="LiveId" clId="{5AED003D-56C7-4DAC-BFAF-7D71648007BD}" dt="2023-06-28T07:42:20.861" v="17" actId="47"/>
        <pc:sldMkLst>
          <pc:docMk/>
          <pc:sldMk cId="616793736" sldId="277"/>
        </pc:sldMkLst>
      </pc:sldChg>
      <pc:sldChg chg="new del">
        <pc:chgData name="Doremiek Lamain" userId="03bb414b8f2b17e4" providerId="LiveId" clId="{5AED003D-56C7-4DAC-BFAF-7D71648007BD}" dt="2023-06-28T07:42:36.463" v="20" actId="47"/>
        <pc:sldMkLst>
          <pc:docMk/>
          <pc:sldMk cId="4219821868" sldId="278"/>
        </pc:sldMkLst>
      </pc:sldChg>
      <pc:sldChg chg="addSp delSp modSp new mod modAnim">
        <pc:chgData name="Doremiek Lamain" userId="03bb414b8f2b17e4" providerId="LiveId" clId="{5AED003D-56C7-4DAC-BFAF-7D71648007BD}" dt="2023-06-28T09:21:47.649" v="29" actId="14100"/>
        <pc:sldMkLst>
          <pc:docMk/>
          <pc:sldMk cId="958673690" sldId="279"/>
        </pc:sldMkLst>
      </pc:sldChg>
      <pc:sldChg chg="new del">
        <pc:chgData name="Doremiek Lamain" userId="03bb414b8f2b17e4" providerId="LiveId" clId="{5AED003D-56C7-4DAC-BFAF-7D71648007BD}" dt="2023-06-28T07:42:18.865" v="15" actId="47"/>
        <pc:sldMkLst>
          <pc:docMk/>
          <pc:sldMk cId="4114183061" sldId="279"/>
        </pc:sldMkLst>
      </pc:sldChg>
      <pc:sldChg chg="addSp delSp modSp add mod modAnim">
        <pc:chgData name="Doremiek Lamain" userId="03bb414b8f2b17e4" providerId="LiveId" clId="{5AED003D-56C7-4DAC-BFAF-7D71648007BD}" dt="2023-06-28T09:40:29.342" v="34" actId="14100"/>
        <pc:sldMkLst>
          <pc:docMk/>
          <pc:sldMk cId="7498839" sldId="280"/>
        </pc:sldMkLst>
      </pc:sldChg>
      <pc:sldChg chg="addSp delSp modSp add mod delAnim modAnim">
        <pc:chgData name="Doremiek Lamain" userId="03bb414b8f2b17e4" providerId="LiveId" clId="{5AED003D-56C7-4DAC-BFAF-7D71648007BD}" dt="2023-07-05T13:05:21.001" v="160" actId="14100"/>
        <pc:sldMkLst>
          <pc:docMk/>
          <pc:sldMk cId="1743022984" sldId="281"/>
        </pc:sldMkLst>
      </pc:sldChg>
      <pc:sldChg chg="addSp delSp modSp new mod modAnim">
        <pc:chgData name="Doremiek Lamain" userId="03bb414b8f2b17e4" providerId="LiveId" clId="{5AED003D-56C7-4DAC-BFAF-7D71648007BD}" dt="2023-07-05T13:00:56.763" v="151" actId="14100"/>
        <pc:sldMkLst>
          <pc:docMk/>
          <pc:sldMk cId="1868964369" sldId="282"/>
        </pc:sldMkLst>
      </pc:sldChg>
      <pc:sldChg chg="add del">
        <pc:chgData name="Doremiek Lamain" userId="03bb414b8f2b17e4" providerId="LiveId" clId="{5AED003D-56C7-4DAC-BFAF-7D71648007BD}" dt="2023-07-05T12:12:44.993" v="142" actId="47"/>
        <pc:sldMkLst>
          <pc:docMk/>
          <pc:sldMk cId="4092526355" sldId="282"/>
        </pc:sldMkLst>
      </pc:sldChg>
      <pc:sldChg chg="addSp delSp modSp new mod modAnim">
        <pc:chgData name="Doremiek Lamain" userId="03bb414b8f2b17e4" providerId="LiveId" clId="{5AED003D-56C7-4DAC-BFAF-7D71648007BD}" dt="2023-07-24T07:50:39.434" v="166" actId="14100"/>
        <pc:sldMkLst>
          <pc:docMk/>
          <pc:sldMk cId="620680738" sldId="283"/>
        </pc:sldMkLst>
      </pc:sldChg>
      <pc:sldMasterChg chg="modSp delSldLayout modSldLayout">
        <pc:chgData name="Doremiek Lamain" userId="03bb414b8f2b17e4" providerId="LiveId" clId="{5AED003D-56C7-4DAC-BFAF-7D71648007BD}" dt="2023-07-05T12:12:43.034" v="139" actId="47"/>
        <pc:sldMasterMkLst>
          <pc:docMk/>
          <pc:sldMasterMk cId="0" sldId="2147483648"/>
        </pc:sldMasterMkLst>
        <pc:sldLayoutChg chg="modSp">
          <pc:chgData name="Doremiek Lamain" userId="03bb414b8f2b17e4" providerId="LiveId" clId="{5AED003D-56C7-4DAC-BFAF-7D71648007BD}" dt="2023-06-28T07:28:40.281" v="0"/>
          <pc:sldLayoutMkLst>
            <pc:docMk/>
            <pc:sldMasterMk cId="0" sldId="2147483648"/>
            <pc:sldLayoutMk cId="0" sldId="2147483649"/>
          </pc:sldLayoutMkLst>
        </pc:sldLayoutChg>
        <pc:sldLayoutChg chg="modSp del">
          <pc:chgData name="Doremiek Lamain" userId="03bb414b8f2b17e4" providerId="LiveId" clId="{5AED003D-56C7-4DAC-BFAF-7D71648007BD}" dt="2023-06-28T07:42:36.463" v="20" actId="47"/>
          <pc:sldLayoutMkLst>
            <pc:docMk/>
            <pc:sldMasterMk cId="0" sldId="2147483648"/>
            <pc:sldLayoutMk cId="0" sldId="2147483650"/>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1"/>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2"/>
          </pc:sldLayoutMkLst>
        </pc:sldLayoutChg>
        <pc:sldLayoutChg chg="del">
          <pc:chgData name="Doremiek Lamain" userId="03bb414b8f2b17e4" providerId="LiveId" clId="{5AED003D-56C7-4DAC-BFAF-7D71648007BD}" dt="2023-07-05T12:12:43.034" v="139" actId="47"/>
          <pc:sldLayoutMkLst>
            <pc:docMk/>
            <pc:sldMasterMk cId="0" sldId="2147483648"/>
            <pc:sldLayoutMk cId="0" sldId="2147483654"/>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5"/>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6"/>
          </pc:sldLayoutMkLst>
        </pc:sldLayoutChg>
        <pc:sldLayoutChg chg="modSp">
          <pc:chgData name="Doremiek Lamain" userId="03bb414b8f2b17e4" providerId="LiveId" clId="{5AED003D-56C7-4DAC-BFAF-7D71648007BD}" dt="2023-06-28T07:28:40.281" v="0"/>
          <pc:sldLayoutMkLst>
            <pc:docMk/>
            <pc:sldMasterMk cId="0" sldId="2147483648"/>
            <pc:sldLayoutMk cId="0" sldId="2147483658"/>
          </pc:sldLayoutMkLst>
        </pc:sldLayoutChg>
      </pc:sldMasterChg>
    </pc:docChg>
  </pc:docChgLst>
  <pc:docChgLst>
    <pc:chgData name="Doremiek Lamain" userId="03bb414b8f2b17e4" providerId="LiveId" clId="{F473FB05-3A67-4AB3-9000-35FF16F004DC}"/>
    <pc:docChg chg="undo custSel addSld delSld modSld sldOrd">
      <pc:chgData name="Doremiek Lamain" userId="03bb414b8f2b17e4" providerId="LiveId" clId="{F473FB05-3A67-4AB3-9000-35FF16F004DC}" dt="2024-07-16T13:44:20.281" v="603" actId="680"/>
      <pc:docMkLst>
        <pc:docMk/>
      </pc:docMkLst>
      <pc:sldChg chg="modSp del mod">
        <pc:chgData name="Doremiek Lamain" userId="03bb414b8f2b17e4" providerId="LiveId" clId="{F473FB05-3A67-4AB3-9000-35FF16F004DC}" dt="2024-07-16T13:42:26.502" v="598" actId="47"/>
        <pc:sldMkLst>
          <pc:docMk/>
          <pc:sldMk cId="2323327966" sldId="265"/>
        </pc:sldMkLst>
      </pc:sldChg>
      <pc:sldChg chg="addSp modSp mod">
        <pc:chgData name="Doremiek Lamain" userId="03bb414b8f2b17e4" providerId="LiveId" clId="{F473FB05-3A67-4AB3-9000-35FF16F004DC}" dt="2024-07-16T13:35:43.543" v="462" actId="1076"/>
        <pc:sldMkLst>
          <pc:docMk/>
          <pc:sldMk cId="1337502839" sldId="266"/>
        </pc:sldMkLst>
      </pc:sldChg>
      <pc:sldChg chg="modSp mod">
        <pc:chgData name="Doremiek Lamain" userId="03bb414b8f2b17e4" providerId="LiveId" clId="{F473FB05-3A67-4AB3-9000-35FF16F004DC}" dt="2024-07-16T13:37:35.916" v="569" actId="20577"/>
        <pc:sldMkLst>
          <pc:docMk/>
          <pc:sldMk cId="1934662473" sldId="268"/>
        </pc:sldMkLst>
      </pc:sldChg>
      <pc:sldChg chg="addSp modSp mod">
        <pc:chgData name="Doremiek Lamain" userId="03bb414b8f2b17e4" providerId="LiveId" clId="{F473FB05-3A67-4AB3-9000-35FF16F004DC}" dt="2024-07-16T13:12:40.947" v="1" actId="1076"/>
        <pc:sldMkLst>
          <pc:docMk/>
          <pc:sldMk cId="0" sldId="275"/>
        </pc:sldMkLst>
      </pc:sldChg>
      <pc:sldChg chg="del">
        <pc:chgData name="Doremiek Lamain" userId="03bb414b8f2b17e4" providerId="LiveId" clId="{F473FB05-3A67-4AB3-9000-35FF16F004DC}" dt="2024-07-16T13:44:15.651" v="599" actId="47"/>
        <pc:sldMkLst>
          <pc:docMk/>
          <pc:sldMk cId="2255990946" sldId="276"/>
        </pc:sldMkLst>
      </pc:sldChg>
      <pc:sldChg chg="ord">
        <pc:chgData name="Doremiek Lamain" userId="03bb414b8f2b17e4" providerId="LiveId" clId="{F473FB05-3A67-4AB3-9000-35FF16F004DC}" dt="2024-07-16T13:29:03.864" v="152"/>
        <pc:sldMkLst>
          <pc:docMk/>
          <pc:sldMk cId="2277121999" sldId="277"/>
        </pc:sldMkLst>
      </pc:sldChg>
      <pc:sldChg chg="del">
        <pc:chgData name="Doremiek Lamain" userId="03bb414b8f2b17e4" providerId="LiveId" clId="{F473FB05-3A67-4AB3-9000-35FF16F004DC}" dt="2024-07-16T13:44:16.329" v="600" actId="47"/>
        <pc:sldMkLst>
          <pc:docMk/>
          <pc:sldMk cId="3535305150" sldId="278"/>
        </pc:sldMkLst>
      </pc:sldChg>
      <pc:sldChg chg="del">
        <pc:chgData name="Doremiek Lamain" userId="03bb414b8f2b17e4" providerId="LiveId" clId="{F473FB05-3A67-4AB3-9000-35FF16F004DC}" dt="2024-07-16T13:44:16.836" v="601" actId="47"/>
        <pc:sldMkLst>
          <pc:docMk/>
          <pc:sldMk cId="585412316" sldId="279"/>
        </pc:sldMkLst>
      </pc:sldChg>
      <pc:sldChg chg="del">
        <pc:chgData name="Doremiek Lamain" userId="03bb414b8f2b17e4" providerId="LiveId" clId="{F473FB05-3A67-4AB3-9000-35FF16F004DC}" dt="2024-07-16T13:44:17.331" v="602" actId="47"/>
        <pc:sldMkLst>
          <pc:docMk/>
          <pc:sldMk cId="3719873001" sldId="280"/>
        </pc:sldMkLst>
      </pc:sldChg>
      <pc:sldChg chg="addSp delSp modSp new mod">
        <pc:chgData name="Doremiek Lamain" userId="03bb414b8f2b17e4" providerId="LiveId" clId="{F473FB05-3A67-4AB3-9000-35FF16F004DC}" dt="2024-07-16T13:14:18.456" v="8" actId="12788"/>
        <pc:sldMkLst>
          <pc:docMk/>
          <pc:sldMk cId="1300823521" sldId="281"/>
        </pc:sldMkLst>
      </pc:sldChg>
      <pc:sldChg chg="addSp modSp new mod">
        <pc:chgData name="Doremiek Lamain" userId="03bb414b8f2b17e4" providerId="LiveId" clId="{F473FB05-3A67-4AB3-9000-35FF16F004DC}" dt="2024-07-16T13:18:05.688" v="13" actId="1076"/>
        <pc:sldMkLst>
          <pc:docMk/>
          <pc:sldMk cId="2043361222" sldId="282"/>
        </pc:sldMkLst>
      </pc:sldChg>
      <pc:sldChg chg="addSp delSp modSp new mod">
        <pc:chgData name="Doremiek Lamain" userId="03bb414b8f2b17e4" providerId="LiveId" clId="{F473FB05-3A67-4AB3-9000-35FF16F004DC}" dt="2024-07-16T13:28:40.304" v="148" actId="1076"/>
        <pc:sldMkLst>
          <pc:docMk/>
          <pc:sldMk cId="3617161672" sldId="283"/>
        </pc:sldMkLst>
      </pc:sldChg>
      <pc:sldChg chg="modSp add mod">
        <pc:chgData name="Doremiek Lamain" userId="03bb414b8f2b17e4" providerId="LiveId" clId="{F473FB05-3A67-4AB3-9000-35FF16F004DC}" dt="2024-07-16T13:38:13.978" v="592" actId="20577"/>
        <pc:sldMkLst>
          <pc:docMk/>
          <pc:sldMk cId="991367161" sldId="284"/>
        </pc:sldMkLst>
      </pc:sldChg>
      <pc:sldChg chg="new del">
        <pc:chgData name="Doremiek Lamain" userId="03bb414b8f2b17e4" providerId="LiveId" clId="{F473FB05-3A67-4AB3-9000-35FF16F004DC}" dt="2024-07-16T13:28:59.914" v="150" actId="47"/>
        <pc:sldMkLst>
          <pc:docMk/>
          <pc:sldMk cId="2019870847" sldId="284"/>
        </pc:sldMkLst>
      </pc:sldChg>
      <pc:sldChg chg="modSp add mod">
        <pc:chgData name="Doremiek Lamain" userId="03bb414b8f2b17e4" providerId="LiveId" clId="{F473FB05-3A67-4AB3-9000-35FF16F004DC}" dt="2024-07-16T13:42:13.712" v="597" actId="20577"/>
        <pc:sldMkLst>
          <pc:docMk/>
          <pc:sldMk cId="1504684704" sldId="285"/>
        </pc:sldMkLst>
      </pc:sldChg>
      <pc:sldChg chg="new">
        <pc:chgData name="Doremiek Lamain" userId="03bb414b8f2b17e4" providerId="LiveId" clId="{F473FB05-3A67-4AB3-9000-35FF16F004DC}" dt="2024-07-16T13:44:20.281" v="603" actId="680"/>
        <pc:sldMkLst>
          <pc:docMk/>
          <pc:sldMk cId="1273554914" sldId="286"/>
        </pc:sldMkLst>
      </pc:sldChg>
    </pc:docChg>
  </pc:docChgLst>
  <pc:docChgLst>
    <pc:chgData name="Doremiek Lamain" userId="03bb414b8f2b17e4" providerId="LiveId" clId="{77D8B57C-3F83-4582-A54B-8C8ADFCC5439}"/>
    <pc:docChg chg="undo custSel addSld delSld modSld sldOrd">
      <pc:chgData name="Doremiek Lamain" userId="03bb414b8f2b17e4" providerId="LiveId" clId="{77D8B57C-3F83-4582-A54B-8C8ADFCC5439}" dt="2024-06-25T08:41:58.525" v="484" actId="20577"/>
      <pc:docMkLst>
        <pc:docMk/>
      </pc:docMkLst>
      <pc:sldChg chg="modSp add mod modTransition">
        <pc:chgData name="Doremiek Lamain" userId="03bb414b8f2b17e4" providerId="LiveId" clId="{77D8B57C-3F83-4582-A54B-8C8ADFCC5439}" dt="2024-06-25T08:39:07.212" v="138" actId="20577"/>
        <pc:sldMkLst>
          <pc:docMk/>
          <pc:sldMk cId="2323327966" sldId="265"/>
        </pc:sldMkLst>
      </pc:sldChg>
      <pc:sldChg chg="modSp add mod ord modTransition">
        <pc:chgData name="Doremiek Lamain" userId="03bb414b8f2b17e4" providerId="LiveId" clId="{77D8B57C-3F83-4582-A54B-8C8ADFCC5439}" dt="2024-06-25T08:41:58.525" v="484" actId="20577"/>
        <pc:sldMkLst>
          <pc:docMk/>
          <pc:sldMk cId="1337502839" sldId="266"/>
        </pc:sldMkLst>
      </pc:sldChg>
      <pc:sldChg chg="modSp add mod modTransition">
        <pc:chgData name="Doremiek Lamain" userId="03bb414b8f2b17e4" providerId="LiveId" clId="{77D8B57C-3F83-4582-A54B-8C8ADFCC5439}" dt="2024-06-25T08:40:01.613" v="344" actId="1076"/>
        <pc:sldMkLst>
          <pc:docMk/>
          <pc:sldMk cId="1934662473" sldId="268"/>
        </pc:sldMkLst>
      </pc:sldChg>
      <pc:sldChg chg="addSp delSp modSp mod">
        <pc:chgData name="Doremiek Lamain" userId="03bb414b8f2b17e4" providerId="LiveId" clId="{77D8B57C-3F83-4582-A54B-8C8ADFCC5439}" dt="2024-06-25T08:35:56.598" v="39" actId="1076"/>
        <pc:sldMkLst>
          <pc:docMk/>
          <pc:sldMk cId="2277121999" sldId="277"/>
        </pc:sldMkLst>
      </pc:sldChg>
      <pc:sldChg chg="new del">
        <pc:chgData name="Doremiek Lamain" userId="03bb414b8f2b17e4" providerId="LiveId" clId="{77D8B57C-3F83-4582-A54B-8C8ADFCC5439}" dt="2024-06-25T08:38:35.744" v="46" actId="47"/>
        <pc:sldMkLst>
          <pc:docMk/>
          <pc:sldMk cId="2730265739" sldId="281"/>
        </pc:sldMkLst>
      </pc:sldChg>
      <pc:sldChg chg="new del">
        <pc:chgData name="Doremiek Lamain" userId="03bb414b8f2b17e4" providerId="LiveId" clId="{77D8B57C-3F83-4582-A54B-8C8ADFCC5439}" dt="2024-06-25T08:38:36.151" v="47" actId="47"/>
        <pc:sldMkLst>
          <pc:docMk/>
          <pc:sldMk cId="1660414760" sldId="282"/>
        </pc:sldMkLst>
      </pc:sldChg>
      <pc:sldChg chg="new del">
        <pc:chgData name="Doremiek Lamain" userId="03bb414b8f2b17e4" providerId="LiveId" clId="{77D8B57C-3F83-4582-A54B-8C8ADFCC5439}" dt="2024-06-25T08:38:36.983" v="48" actId="47"/>
        <pc:sldMkLst>
          <pc:docMk/>
          <pc:sldMk cId="3371332474" sldId="283"/>
        </pc:sldMkLst>
      </pc:sldChg>
    </pc:docChg>
  </pc:docChgLst>
  <pc:docChgLst>
    <pc:chgData name="Doremiek Lamain" userId="03bb414b8f2b17e4" providerId="LiveId" clId="{F834C6BA-8182-4C9B-80BC-DECC2D514C8C}"/>
    <pc:docChg chg="addSld modSld">
      <pc:chgData name="Doremiek Lamain" userId="03bb414b8f2b17e4" providerId="LiveId" clId="{F834C6BA-8182-4C9B-80BC-DECC2D514C8C}" dt="2025-10-07T08:08:59.427" v="0"/>
      <pc:docMkLst>
        <pc:docMk/>
      </pc:docMkLst>
      <pc:sldChg chg="add">
        <pc:chgData name="Doremiek Lamain" userId="03bb414b8f2b17e4" providerId="LiveId" clId="{F834C6BA-8182-4C9B-80BC-DECC2D514C8C}" dt="2025-10-07T08:08:59.427" v="0"/>
        <pc:sldMkLst>
          <pc:docMk/>
          <pc:sldMk cId="0" sldId="2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 name="Shape 97"/>
          <p:cNvSpPr>
            <a:spLocks noGrp="1" noRot="1" noChangeAspect="1"/>
          </p:cNvSpPr>
          <p:nvPr>
            <p:ph type="sldImg"/>
          </p:nvPr>
        </p:nvSpPr>
        <p:spPr>
          <a:xfrm>
            <a:off x="381000" y="685800"/>
            <a:ext cx="6096000" cy="3429000"/>
          </a:xfrm>
          <a:prstGeom prst="rect">
            <a:avLst/>
          </a:prstGeom>
        </p:spPr>
        <p:txBody>
          <a:bodyPr/>
          <a:lstStyle/>
          <a:p>
            <a:endParaRPr/>
          </a:p>
        </p:txBody>
      </p:sp>
      <p:sp>
        <p:nvSpPr>
          <p:cNvPr id="98" name="Shape 9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mn-lt"/>
        <a:ea typeface="+mn-ea"/>
        <a:cs typeface="+mn-cs"/>
        <a:sym typeface="Avenir Roman"/>
      </a:defRPr>
    </a:lvl1pPr>
    <a:lvl2pPr indent="228600" defTabSz="457200" latinLnBrk="0">
      <a:lnSpc>
        <a:spcPct val="125000"/>
      </a:lnSpc>
      <a:defRPr sz="2400">
        <a:latin typeface="+mn-lt"/>
        <a:ea typeface="+mn-ea"/>
        <a:cs typeface="+mn-cs"/>
        <a:sym typeface="Avenir Roman"/>
      </a:defRPr>
    </a:lvl2pPr>
    <a:lvl3pPr indent="457200" defTabSz="457200" latinLnBrk="0">
      <a:lnSpc>
        <a:spcPct val="125000"/>
      </a:lnSpc>
      <a:defRPr sz="2400">
        <a:latin typeface="+mn-lt"/>
        <a:ea typeface="+mn-ea"/>
        <a:cs typeface="+mn-cs"/>
        <a:sym typeface="Avenir Roman"/>
      </a:defRPr>
    </a:lvl3pPr>
    <a:lvl4pPr indent="685800" defTabSz="457200" latinLnBrk="0">
      <a:lnSpc>
        <a:spcPct val="125000"/>
      </a:lnSpc>
      <a:defRPr sz="2400">
        <a:latin typeface="+mn-lt"/>
        <a:ea typeface="+mn-ea"/>
        <a:cs typeface="+mn-cs"/>
        <a:sym typeface="Avenir Roman"/>
      </a:defRPr>
    </a:lvl4pPr>
    <a:lvl5pPr indent="914400" defTabSz="457200" latinLnBrk="0">
      <a:lnSpc>
        <a:spcPct val="125000"/>
      </a:lnSpc>
      <a:defRPr sz="2400">
        <a:latin typeface="+mn-lt"/>
        <a:ea typeface="+mn-ea"/>
        <a:cs typeface="+mn-cs"/>
        <a:sym typeface="Avenir Roman"/>
      </a:defRPr>
    </a:lvl5pPr>
    <a:lvl6pPr indent="1143000" defTabSz="457200" latinLnBrk="0">
      <a:lnSpc>
        <a:spcPct val="125000"/>
      </a:lnSpc>
      <a:defRPr sz="2400">
        <a:latin typeface="+mn-lt"/>
        <a:ea typeface="+mn-ea"/>
        <a:cs typeface="+mn-cs"/>
        <a:sym typeface="Avenir Roman"/>
      </a:defRPr>
    </a:lvl6pPr>
    <a:lvl7pPr indent="1371600" defTabSz="457200" latinLnBrk="0">
      <a:lnSpc>
        <a:spcPct val="125000"/>
      </a:lnSpc>
      <a:defRPr sz="2400">
        <a:latin typeface="+mn-lt"/>
        <a:ea typeface="+mn-ea"/>
        <a:cs typeface="+mn-cs"/>
        <a:sym typeface="Avenir Roman"/>
      </a:defRPr>
    </a:lvl7pPr>
    <a:lvl8pPr indent="1600200" defTabSz="457200" latinLnBrk="0">
      <a:lnSpc>
        <a:spcPct val="125000"/>
      </a:lnSpc>
      <a:defRPr sz="2400">
        <a:latin typeface="+mn-lt"/>
        <a:ea typeface="+mn-ea"/>
        <a:cs typeface="+mn-cs"/>
        <a:sym typeface="Avenir Roman"/>
      </a:defRPr>
    </a:lvl8pPr>
    <a:lvl9pPr indent="1828800" defTabSz="457200" latinLnBrk="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958719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11" name="Shape 11"/>
          <p:cNvSpPr>
            <a:spLocks noGrp="1"/>
          </p:cNvSpPr>
          <p:nvPr>
            <p:ph type="title"/>
          </p:nvPr>
        </p:nvSpPr>
        <p:spPr>
          <a:xfrm>
            <a:off x="914400" y="1844676"/>
            <a:ext cx="10363200" cy="2041525"/>
          </a:xfrm>
          <a:prstGeom prst="rect">
            <a:avLst/>
          </a:prstGeom>
        </p:spPr>
        <p:txBody>
          <a:bodyPr/>
          <a:lstStyle/>
          <a:p>
            <a:r>
              <a:t>Klik om de stijl te bewerken</a:t>
            </a:r>
          </a:p>
        </p:txBody>
      </p:sp>
      <p:sp>
        <p:nvSpPr>
          <p:cNvPr id="12" name="Shape 12"/>
          <p:cNvSpPr>
            <a:spLocks noGrp="1"/>
          </p:cNvSpPr>
          <p:nvPr>
            <p:ph type="body" sz="half" idx="1"/>
          </p:nvPr>
        </p:nvSpPr>
        <p:spPr>
          <a:xfrm>
            <a:off x="1828800" y="3886200"/>
            <a:ext cx="8534400" cy="2971800"/>
          </a:xfrm>
          <a:prstGeom prst="rect">
            <a:avLst/>
          </a:prstGeom>
        </p:spPr>
        <p:txBody>
          <a:bodyPr/>
          <a:lstStyle>
            <a:lvl1pPr marL="0" indent="0" algn="ctr">
              <a:buSzTx/>
              <a:buFontTx/>
              <a:buNone/>
              <a:defRPr>
                <a:solidFill>
                  <a:srgbClr val="888888"/>
                </a:solidFill>
              </a:defRPr>
            </a:lvl1pPr>
          </a:lstStyle>
          <a:p>
            <a:r>
              <a:t>Klik om de ondertitelstijl van het model te bewerken</a:t>
            </a:r>
          </a:p>
        </p:txBody>
      </p:sp>
      <p:sp>
        <p:nvSpPr>
          <p:cNvPr id="13" name="Shape 13"/>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Vergelijking">
    <p:spTree>
      <p:nvGrpSpPr>
        <p:cNvPr id="1" name=""/>
        <p:cNvGrpSpPr/>
        <p:nvPr/>
      </p:nvGrpSpPr>
      <p:grpSpPr>
        <a:xfrm>
          <a:off x="0" y="0"/>
          <a:ext cx="0" cy="0"/>
          <a:chOff x="0" y="0"/>
          <a:chExt cx="0" cy="0"/>
        </a:xfrm>
      </p:grpSpPr>
      <p:sp>
        <p:nvSpPr>
          <p:cNvPr id="38" name="Shape 38"/>
          <p:cNvSpPr>
            <a:spLocks noGrp="1"/>
          </p:cNvSpPr>
          <p:nvPr>
            <p:ph type="title"/>
          </p:nvPr>
        </p:nvSpPr>
        <p:spPr>
          <a:xfrm>
            <a:off x="609600" y="256810"/>
            <a:ext cx="10972800" cy="1178656"/>
          </a:xfrm>
          <a:prstGeom prst="rect">
            <a:avLst/>
          </a:prstGeom>
        </p:spPr>
        <p:txBody>
          <a:bodyPr/>
          <a:lstStyle/>
          <a:p>
            <a:r>
              <a:t>Klik om de stijl te bewerken</a:t>
            </a:r>
          </a:p>
        </p:txBody>
      </p:sp>
      <p:sp>
        <p:nvSpPr>
          <p:cNvPr id="39" name="Shape 39"/>
          <p:cNvSpPr>
            <a:spLocks noGrp="1"/>
          </p:cNvSpPr>
          <p:nvPr>
            <p:ph type="body" sz="quarter" idx="1"/>
          </p:nvPr>
        </p:nvSpPr>
        <p:spPr>
          <a:xfrm>
            <a:off x="609600" y="1435465"/>
            <a:ext cx="5386917" cy="739411"/>
          </a:xfrm>
          <a:prstGeom prst="rect">
            <a:avLst/>
          </a:prstGeom>
        </p:spPr>
        <p:txBody>
          <a:bodyPr anchor="b"/>
          <a:lstStyle>
            <a:lvl1pPr marL="0" indent="0">
              <a:spcBef>
                <a:spcPts val="500"/>
              </a:spcBef>
              <a:buSzTx/>
              <a:buFontTx/>
              <a:buNone/>
              <a:defRPr sz="2400" b="1"/>
            </a:lvl1pPr>
          </a:lstStyle>
          <a:p>
            <a:r>
              <a:t>Klik om de modelstijlen te bewerken</a:t>
            </a:r>
          </a:p>
        </p:txBody>
      </p:sp>
      <p:sp>
        <p:nvSpPr>
          <p:cNvPr id="40" name="Shape 40"/>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Inhoud met bijschrift">
    <p:spTree>
      <p:nvGrpSpPr>
        <p:cNvPr id="1" name=""/>
        <p:cNvGrpSpPr/>
        <p:nvPr/>
      </p:nvGrpSpPr>
      <p:grpSpPr>
        <a:xfrm>
          <a:off x="0" y="0"/>
          <a:ext cx="0" cy="0"/>
          <a:chOff x="0" y="0"/>
          <a:chExt cx="0" cy="0"/>
        </a:xfrm>
      </p:grpSpPr>
      <p:sp>
        <p:nvSpPr>
          <p:cNvPr id="62" name="Shape 62"/>
          <p:cNvSpPr>
            <a:spLocks noGrp="1"/>
          </p:cNvSpPr>
          <p:nvPr>
            <p:ph type="title"/>
          </p:nvPr>
        </p:nvSpPr>
        <p:spPr>
          <a:xfrm>
            <a:off x="609601" y="0"/>
            <a:ext cx="4011087" cy="1435100"/>
          </a:xfrm>
          <a:prstGeom prst="rect">
            <a:avLst/>
          </a:prstGeom>
        </p:spPr>
        <p:txBody>
          <a:bodyPr anchor="b"/>
          <a:lstStyle>
            <a:lvl1pPr algn="l">
              <a:defRPr sz="2000" b="1"/>
            </a:lvl1pPr>
          </a:lstStyle>
          <a:p>
            <a:r>
              <a:t>Klik om de stijl te bewerken</a:t>
            </a:r>
          </a:p>
        </p:txBody>
      </p:sp>
      <p:sp>
        <p:nvSpPr>
          <p:cNvPr id="63" name="Shape 63"/>
          <p:cNvSpPr>
            <a:spLocks noGrp="1"/>
          </p:cNvSpPr>
          <p:nvPr>
            <p:ph type="body" idx="1"/>
          </p:nvPr>
        </p:nvSpPr>
        <p:spPr>
          <a:xfrm>
            <a:off x="4766733" y="273050"/>
            <a:ext cx="6815667" cy="6584950"/>
          </a:xfrm>
          <a:prstGeom prst="rect">
            <a:avLst/>
          </a:prstGeom>
        </p:spPr>
        <p:txBody>
          <a:bodyPr/>
          <a:lstStyle/>
          <a:p>
            <a:r>
              <a:t>Klik om de modelstijlen te bewerken</a:t>
            </a:r>
          </a:p>
          <a:p>
            <a:pPr lvl="1"/>
            <a:r>
              <a:t>Tweede niveau</a:t>
            </a:r>
          </a:p>
          <a:p>
            <a:pPr lvl="2"/>
            <a:r>
              <a:t>Derde niveau</a:t>
            </a:r>
          </a:p>
          <a:p>
            <a:pPr lvl="3"/>
            <a:r>
              <a:t>Vierde niveau</a:t>
            </a:r>
          </a:p>
          <a:p>
            <a:pPr lvl="4"/>
            <a:r>
              <a:t>Vijfde niveau</a:t>
            </a:r>
          </a:p>
        </p:txBody>
      </p:sp>
      <p:sp>
        <p:nvSpPr>
          <p:cNvPr id="64" name="Shape 64"/>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Afbeelding met bijschrift">
    <p:spTree>
      <p:nvGrpSpPr>
        <p:cNvPr id="1" name=""/>
        <p:cNvGrpSpPr/>
        <p:nvPr/>
      </p:nvGrpSpPr>
      <p:grpSpPr>
        <a:xfrm>
          <a:off x="0" y="0"/>
          <a:ext cx="0" cy="0"/>
          <a:chOff x="0" y="0"/>
          <a:chExt cx="0" cy="0"/>
        </a:xfrm>
      </p:grpSpPr>
      <p:sp>
        <p:nvSpPr>
          <p:cNvPr id="71" name="Shape 71"/>
          <p:cNvSpPr>
            <a:spLocks noGrp="1"/>
          </p:cNvSpPr>
          <p:nvPr>
            <p:ph type="title"/>
          </p:nvPr>
        </p:nvSpPr>
        <p:spPr>
          <a:xfrm>
            <a:off x="2389717" y="4800600"/>
            <a:ext cx="7315203" cy="566738"/>
          </a:xfrm>
          <a:prstGeom prst="rect">
            <a:avLst/>
          </a:prstGeom>
        </p:spPr>
        <p:txBody>
          <a:bodyPr anchor="b"/>
          <a:lstStyle>
            <a:lvl1pPr algn="l">
              <a:defRPr sz="2000" b="1"/>
            </a:lvl1pPr>
          </a:lstStyle>
          <a:p>
            <a:r>
              <a:t>Klik om de stijl te bewerken</a:t>
            </a:r>
          </a:p>
        </p:txBody>
      </p:sp>
      <p:sp>
        <p:nvSpPr>
          <p:cNvPr id="72" name="Shape 72"/>
          <p:cNvSpPr>
            <a:spLocks noGrp="1"/>
          </p:cNvSpPr>
          <p:nvPr>
            <p:ph type="body" sz="quarter" idx="1"/>
          </p:nvPr>
        </p:nvSpPr>
        <p:spPr>
          <a:xfrm>
            <a:off x="2389717" y="5367337"/>
            <a:ext cx="7315203" cy="804864"/>
          </a:xfrm>
          <a:prstGeom prst="rect">
            <a:avLst/>
          </a:prstGeom>
        </p:spPr>
        <p:txBody>
          <a:bodyPr/>
          <a:lstStyle>
            <a:lvl1pPr marL="0" indent="0">
              <a:spcBef>
                <a:spcPts val="300"/>
              </a:spcBef>
              <a:buSzTx/>
              <a:buFontTx/>
              <a:buNone/>
              <a:defRPr sz="1400"/>
            </a:lvl1pPr>
          </a:lstStyle>
          <a:p>
            <a:r>
              <a:t>Klik om de modelstijlen te bewerken</a:t>
            </a:r>
          </a:p>
        </p:txBody>
      </p:sp>
      <p:sp>
        <p:nvSpPr>
          <p:cNvPr id="73" name="Shape 73"/>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ticale titel en tekst">
    <p:spTree>
      <p:nvGrpSpPr>
        <p:cNvPr id="1" name=""/>
        <p:cNvGrpSpPr/>
        <p:nvPr/>
      </p:nvGrpSpPr>
      <p:grpSpPr>
        <a:xfrm>
          <a:off x="0" y="0"/>
          <a:ext cx="0" cy="0"/>
          <a:chOff x="0" y="0"/>
          <a:chExt cx="0" cy="0"/>
        </a:xfrm>
      </p:grpSpPr>
      <p:sp>
        <p:nvSpPr>
          <p:cNvPr id="89" name="Shape 89"/>
          <p:cNvSpPr>
            <a:spLocks noGrp="1"/>
          </p:cNvSpPr>
          <p:nvPr>
            <p:ph type="title"/>
          </p:nvPr>
        </p:nvSpPr>
        <p:spPr>
          <a:xfrm>
            <a:off x="8839200" y="0"/>
            <a:ext cx="2743200" cy="6400802"/>
          </a:xfrm>
          <a:prstGeom prst="rect">
            <a:avLst/>
          </a:prstGeom>
        </p:spPr>
        <p:txBody>
          <a:bodyPr/>
          <a:lstStyle/>
          <a:p>
            <a:r>
              <a:t>Klik om de stijl te bewerken</a:t>
            </a:r>
          </a:p>
        </p:txBody>
      </p:sp>
      <p:sp>
        <p:nvSpPr>
          <p:cNvPr id="90" name="Shape 90"/>
          <p:cNvSpPr>
            <a:spLocks noGrp="1"/>
          </p:cNvSpPr>
          <p:nvPr>
            <p:ph type="body" idx="1"/>
          </p:nvPr>
        </p:nvSpPr>
        <p:spPr>
          <a:xfrm>
            <a:off x="609600" y="274638"/>
            <a:ext cx="8026400" cy="6583364"/>
          </a:xfrm>
          <a:prstGeom prst="rect">
            <a:avLst/>
          </a:prstGeom>
        </p:spPr>
        <p:txBody>
          <a:bodyPr/>
          <a:lstStyle/>
          <a:p>
            <a:r>
              <a:t>Klik om de modelstijlen te bewerken</a:t>
            </a:r>
          </a:p>
          <a:p>
            <a:pPr lvl="1"/>
            <a:r>
              <a:t>Tweede niveau</a:t>
            </a:r>
          </a:p>
          <a:p>
            <a:pPr lvl="2"/>
            <a:r>
              <a:t>Derde niveau</a:t>
            </a:r>
          </a:p>
          <a:p>
            <a:pPr lvl="3"/>
            <a:r>
              <a:t>Vierde niveau</a:t>
            </a:r>
          </a:p>
          <a:p>
            <a:pPr lvl="4"/>
            <a:r>
              <a:t>Vijfde niveau</a:t>
            </a:r>
          </a:p>
        </p:txBody>
      </p:sp>
      <p:sp>
        <p:nvSpPr>
          <p:cNvPr id="91" name="Shape 91"/>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600" y="92075"/>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p>
            <a:r>
              <a:t>Klik om de stijl te bewerken</a:t>
            </a:r>
          </a:p>
        </p:txBody>
      </p:sp>
      <p:sp>
        <p:nvSpPr>
          <p:cNvPr id="3" name="Shape 3"/>
          <p:cNvSpPr>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r>
              <a:t>Klik om de modelstijlen te bewerken</a:t>
            </a:r>
          </a:p>
          <a:p>
            <a:pPr lvl="1"/>
            <a:r>
              <a:t>Tweede niveau</a:t>
            </a:r>
          </a:p>
          <a:p>
            <a:pPr lvl="2"/>
            <a:r>
              <a:t>Derde niveau</a:t>
            </a:r>
          </a:p>
          <a:p>
            <a:pPr lvl="3"/>
            <a:r>
              <a:t>Vierde niveau</a:t>
            </a:r>
          </a:p>
          <a:p>
            <a:pPr lvl="4"/>
            <a:r>
              <a:t>Vijfde niveau</a:t>
            </a:r>
          </a:p>
        </p:txBody>
      </p:sp>
      <p:sp>
        <p:nvSpPr>
          <p:cNvPr id="4" name="Shape 4"/>
          <p:cNvSpPr>
            <a:spLocks noGrp="1"/>
          </p:cNvSpPr>
          <p:nvPr>
            <p:ph type="sldNum" sz="quarter" idx="2"/>
          </p:nvPr>
        </p:nvSpPr>
        <p:spPr>
          <a:xfrm>
            <a:off x="11212753" y="6400416"/>
            <a:ext cx="369649" cy="276995"/>
          </a:xfrm>
          <a:prstGeom prst="rect">
            <a:avLst/>
          </a:prstGeom>
          <a:ln w="12700">
            <a:miter lim="400000"/>
          </a:ln>
        </p:spPr>
        <p:txBody>
          <a:bodyPr wrap="none" lIns="45718" tIns="45718" rIns="45718" bIns="45718" anchor="ctr">
            <a:spAutoFit/>
          </a:bodyPr>
          <a:lstStyle>
            <a:lvl1pPr algn="r">
              <a:defRPr sz="1200">
                <a:solidFill>
                  <a:srgbClr val="888888"/>
                </a:solidFill>
                <a:latin typeface="Calibri"/>
                <a:ea typeface="Calibri"/>
                <a:cs typeface="Calibri"/>
                <a:sym typeface="Calibri"/>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5" r:id="rId3"/>
    <p:sldLayoutId id="2147483656" r:id="rId4"/>
    <p:sldLayoutId id="2147483658" r:id="rId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forms.gle/iN8pnPmicxAVTEmq7" TargetMode="External"/><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verschillend, diverse, items&#10;&#10;Automatisch gegenereerde beschrijving">
            <a:extLst>
              <a:ext uri="{FF2B5EF4-FFF2-40B4-BE49-F238E27FC236}">
                <a16:creationId xmlns:a16="http://schemas.microsoft.com/office/drawing/2014/main" id="{2A11D10C-BE69-4598-AB8F-83399FAD0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656" y="4984"/>
            <a:ext cx="6853016" cy="6853016"/>
          </a:xfrm>
          <a:prstGeom prst="rect">
            <a:avLst/>
          </a:prstGeom>
        </p:spPr>
      </p:pic>
      <p:pic>
        <p:nvPicPr>
          <p:cNvPr id="5" name="Afbeelding 4" descr="Afbeelding met tekst, illustratie&#10;&#10;Automatisch gegenereerde beschrijving">
            <a:extLst>
              <a:ext uri="{FF2B5EF4-FFF2-40B4-BE49-F238E27FC236}">
                <a16:creationId xmlns:a16="http://schemas.microsoft.com/office/drawing/2014/main" id="{30888547-6F75-441C-9CFB-5D97C2D82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8" y="2640119"/>
            <a:ext cx="5328592" cy="1577763"/>
          </a:xfrm>
          <a:prstGeom prst="rect">
            <a:avLst/>
          </a:prstGeom>
        </p:spPr>
      </p:pic>
      <p:pic>
        <p:nvPicPr>
          <p:cNvPr id="4" name="Afbeelding 3">
            <a:extLst>
              <a:ext uri="{FF2B5EF4-FFF2-40B4-BE49-F238E27FC236}">
                <a16:creationId xmlns:a16="http://schemas.microsoft.com/office/drawing/2014/main" id="{495CFF80-6382-CB1B-7343-BDA689698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725" y="4217882"/>
            <a:ext cx="4991797" cy="1495634"/>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7A6418A-8B1A-4171-0E6E-3BAABB57A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713" y="0"/>
            <a:ext cx="13725427" cy="6862714"/>
          </a:xfrm>
          <a:prstGeom prst="rect">
            <a:avLst/>
          </a:prstGeom>
        </p:spPr>
      </p:pic>
      <p:pic>
        <p:nvPicPr>
          <p:cNvPr id="2" name="Afbeelding 1" descr="Afbeelding met tekst, Lettertype, schermopname, Graphics&#10;&#10;Automatisch gegenereerde beschrijving">
            <a:extLst>
              <a:ext uri="{FF2B5EF4-FFF2-40B4-BE49-F238E27FC236}">
                <a16:creationId xmlns:a16="http://schemas.microsoft.com/office/drawing/2014/main" id="{FAB6EA99-1C9F-5006-BD9B-8DDA9CD9E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6389" y="5826199"/>
            <a:ext cx="3043102" cy="737722"/>
          </a:xfrm>
          <a:prstGeom prst="rect">
            <a:avLst/>
          </a:prstGeom>
        </p:spPr>
      </p:pic>
    </p:spTree>
    <p:extLst>
      <p:ext uri="{BB962C8B-B14F-4D97-AF65-F5344CB8AC3E}">
        <p14:creationId xmlns:p14="http://schemas.microsoft.com/office/powerpoint/2010/main" val="130082352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3388089"/>
          </a:xfrm>
        </p:spPr>
        <p:txBody>
          <a:bodyPr>
            <a:normAutofit/>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Overzicht ‘De toekomst voor ons platteland’</a:t>
            </a:r>
            <a:br>
              <a:rPr lang="nl-NL" sz="32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3200" b="1" dirty="0">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5: dorp maken met 3D-pennen</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6: voedsel van de toekomst</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7: AI-video over wonen en werken</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Groep 8: uitnodigingen &amp; eindpresentatie</a:t>
            </a:r>
            <a:endParaRPr lang="nl-NL" sz="3200" dirty="0"/>
          </a:p>
        </p:txBody>
      </p:sp>
    </p:spTree>
    <p:extLst>
      <p:ext uri="{BB962C8B-B14F-4D97-AF65-F5344CB8AC3E}">
        <p14:creationId xmlns:p14="http://schemas.microsoft.com/office/powerpoint/2010/main" val="150468470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D0F0A-574B-91F6-1E7A-821DC03854FF}"/>
              </a:ext>
            </a:extLst>
          </p:cNvPr>
          <p:cNvSpPr>
            <a:spLocks noGrp="1"/>
          </p:cNvSpPr>
          <p:nvPr>
            <p:ph type="title"/>
          </p:nvPr>
        </p:nvSpPr>
        <p:spPr/>
        <p:txBody>
          <a:bodyPr/>
          <a:lstStyle/>
          <a:p>
            <a:endParaRPr lang="nl-NL"/>
          </a:p>
        </p:txBody>
      </p:sp>
      <p:sp>
        <p:nvSpPr>
          <p:cNvPr id="3" name="Tijdelijke aanduiding voor tekst 2">
            <a:extLst>
              <a:ext uri="{FF2B5EF4-FFF2-40B4-BE49-F238E27FC236}">
                <a16:creationId xmlns:a16="http://schemas.microsoft.com/office/drawing/2014/main" id="{AD659062-5034-65C8-A69E-435BDDA53750}"/>
              </a:ext>
            </a:extLst>
          </p:cNvPr>
          <p:cNvSpPr>
            <a:spLocks noGrp="1"/>
          </p:cNvSpPr>
          <p:nvPr>
            <p:ph type="body" sz="quarter" idx="1"/>
          </p:nvPr>
        </p:nvSpPr>
        <p:spPr/>
        <p:txBody>
          <a:bodyPr/>
          <a:lstStyle/>
          <a:p>
            <a:endParaRPr lang="nl-NL"/>
          </a:p>
        </p:txBody>
      </p:sp>
      <p:pic>
        <p:nvPicPr>
          <p:cNvPr id="4" name="Tutorial_DeToekomstVoorOnsPlatteland_Eindpresentatie_Groep8">
            <a:hlinkClick r:id="" action="ppaction://media"/>
            <a:extLst>
              <a:ext uri="{FF2B5EF4-FFF2-40B4-BE49-F238E27FC236}">
                <a16:creationId xmlns:a16="http://schemas.microsoft.com/office/drawing/2014/main" id="{E7D2DC43-2E73-CD70-C14B-00A6F09E615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5793938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0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ep 4">
            <a:extLst>
              <a:ext uri="{FF2B5EF4-FFF2-40B4-BE49-F238E27FC236}">
                <a16:creationId xmlns:a16="http://schemas.microsoft.com/office/drawing/2014/main" id="{2D94A691-A241-EAC5-7546-6B3D54D2D567}"/>
              </a:ext>
            </a:extLst>
          </p:cNvPr>
          <p:cNvGrpSpPr/>
          <p:nvPr/>
        </p:nvGrpSpPr>
        <p:grpSpPr>
          <a:xfrm>
            <a:off x="-2593596" y="0"/>
            <a:ext cx="14785596" cy="6858000"/>
            <a:chOff x="-2593596" y="0"/>
            <a:chExt cx="14785596" cy="6858000"/>
          </a:xfrm>
        </p:grpSpPr>
        <p:pic>
          <p:nvPicPr>
            <p:cNvPr id="3" name="Afbeelding 2" descr="Afbeelding met plant, bloem, buitenshuis, gras&#10;&#10;Automatisch gegenereerde beschrijving">
              <a:extLst>
                <a:ext uri="{FF2B5EF4-FFF2-40B4-BE49-F238E27FC236}">
                  <a16:creationId xmlns:a16="http://schemas.microsoft.com/office/drawing/2014/main" id="{F3E588C9-9CB8-512E-70C4-82B5D22C78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4" name="Rechthoek 3">
              <a:extLst>
                <a:ext uri="{FF2B5EF4-FFF2-40B4-BE49-F238E27FC236}">
                  <a16:creationId xmlns:a16="http://schemas.microsoft.com/office/drawing/2014/main" id="{D66D3E5E-0F0D-59C2-CF8B-2C30CD83A8BF}"/>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gr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8" y="1586583"/>
            <a:ext cx="9144000" cy="3684834"/>
          </a:xfrm>
        </p:spPr>
        <p:txBody>
          <a:bodyPr>
            <a:normAutofit/>
          </a:bodyPr>
          <a:lstStyle/>
          <a:p>
            <a:r>
              <a:rPr lang="nl-NL" sz="3200" b="1" dirty="0"/>
              <a:t>Vraag: wat moet er allemaal gebeuren om een eindpresentatie te houden voor ouders en andere geïnteresseerden?</a:t>
            </a:r>
            <a:br>
              <a:rPr lang="nl-NL" sz="3200" dirty="0"/>
            </a:br>
            <a:br>
              <a:rPr lang="nl-NL" sz="3200" dirty="0"/>
            </a:br>
            <a:r>
              <a:rPr lang="nl-NL" sz="2400" dirty="0"/>
              <a:t>Schrijf je antwoorden op in twee delen: vooraf en op de dag zelf.</a:t>
            </a:r>
            <a:endParaRPr lang="nl-NL" sz="3200" dirty="0"/>
          </a:p>
        </p:txBody>
      </p:sp>
    </p:spTree>
    <p:extLst>
      <p:ext uri="{BB962C8B-B14F-4D97-AF65-F5344CB8AC3E}">
        <p14:creationId xmlns:p14="http://schemas.microsoft.com/office/powerpoint/2010/main" val="99136716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3684834"/>
          </a:xfrm>
        </p:spPr>
        <p:txBody>
          <a:bodyPr>
            <a:normAutofit/>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Draaiboek + rolverdeling maken</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3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 een draaiboek staat de planning van de dag. Het is een soort checklist met wat er moet gebeuren. Er staat per tijdstip wat er gebeurt en wie verantwoordelijk is.</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+-2</a:t>
            </a:r>
            <a:endParaRPr lang="nl-NL" sz="3200" dirty="0"/>
          </a:p>
        </p:txBody>
      </p:sp>
    </p:spTree>
    <p:extLst>
      <p:ext uri="{BB962C8B-B14F-4D97-AF65-F5344CB8AC3E}">
        <p14:creationId xmlns:p14="http://schemas.microsoft.com/office/powerpoint/2010/main" val="338883668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3684834"/>
          </a:xfrm>
        </p:spPr>
        <p:txBody>
          <a:bodyPr>
            <a:normAutofit/>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Uitnodigingen maken</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3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Op de uitnodiging staat waarvoor het is, de datum en tijd en de locatie. Ook moet die er aantrekkelijk uitzien. Maak de uitnodiging bijvoorbeeld in </a:t>
            </a:r>
            <a:r>
              <a:rPr lang="nl-NL" sz="2800" kern="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Canva</a:t>
            </a: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+- 3</a:t>
            </a:r>
            <a:endParaRPr lang="nl-NL" sz="3200" dirty="0"/>
          </a:p>
        </p:txBody>
      </p:sp>
    </p:spTree>
    <p:extLst>
      <p:ext uri="{BB962C8B-B14F-4D97-AF65-F5344CB8AC3E}">
        <p14:creationId xmlns:p14="http://schemas.microsoft.com/office/powerpoint/2010/main" val="101794819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586583"/>
            <a:ext cx="9558981" cy="4226988"/>
          </a:xfrm>
        </p:spPr>
        <p:txBody>
          <a:bodyPr>
            <a:normAutofit fontScale="90000"/>
          </a:bodyPr>
          <a:lstStyle/>
          <a:p>
            <a:pPr algn="l"/>
            <a:r>
              <a:rPr lang="nl-NL" sz="36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Uitnodigingen versturen</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3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Wie nodig je allemaal uit? Denk aan ouders en verzorgers, maar ook andere bekenden. Nodig je ook lokale politici uit, en de krant?</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Bedenk ook hoe je dat doet. </a:t>
            </a:r>
            <a:r>
              <a:rPr lang="nl-NL" sz="2800" dirty="0">
                <a:latin typeface="Aptos" panose="020B0004020202020204" pitchFamily="34" charset="0"/>
                <a:ea typeface="Times New Roman" panose="02020603050405020304" pitchFamily="18" charset="0"/>
                <a:cs typeface="Times New Roman" panose="02020603050405020304" pitchFamily="18" charset="0"/>
              </a:rPr>
              <a:t>Geef je iedereen een geprinte uitnodiging mee, hang je posters op </a:t>
            </a:r>
            <a:r>
              <a:rPr lang="nl-NL" sz="2800" dirty="0" err="1">
                <a:latin typeface="Aptos" panose="020B0004020202020204" pitchFamily="34" charset="0"/>
                <a:ea typeface="Times New Roman" panose="02020603050405020304" pitchFamily="18" charset="0"/>
                <a:cs typeface="Times New Roman" panose="02020603050405020304" pitchFamily="18" charset="0"/>
              </a:rPr>
              <a:t>op</a:t>
            </a:r>
            <a:r>
              <a:rPr lang="nl-NL" sz="2800" dirty="0">
                <a:latin typeface="Aptos" panose="020B0004020202020204" pitchFamily="34" charset="0"/>
                <a:ea typeface="Times New Roman" panose="02020603050405020304" pitchFamily="18" charset="0"/>
                <a:cs typeface="Times New Roman" panose="02020603050405020304" pitchFamily="18" charset="0"/>
              </a:rPr>
              <a:t> school of verstuur je dit digitaal?</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+- 4</a:t>
            </a:r>
            <a:endParaRPr lang="nl-NL" sz="3200" dirty="0"/>
          </a:p>
        </p:txBody>
      </p:sp>
    </p:spTree>
    <p:extLst>
      <p:ext uri="{BB962C8B-B14F-4D97-AF65-F5344CB8AC3E}">
        <p14:creationId xmlns:p14="http://schemas.microsoft.com/office/powerpoint/2010/main" val="19524311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442906"/>
            <a:ext cx="9558981" cy="4295163"/>
          </a:xfrm>
        </p:spPr>
        <p:txBody>
          <a:bodyPr>
            <a:normAutofit/>
          </a:bodyPr>
          <a:lstStyle/>
          <a:p>
            <a:pPr algn="l"/>
            <a:r>
              <a:rPr lang="nl-NL" sz="3600" b="1" dirty="0">
                <a:latin typeface="Aptos" panose="020B0004020202020204" pitchFamily="34" charset="0"/>
                <a:ea typeface="Times New Roman" panose="02020603050405020304" pitchFamily="18" charset="0"/>
                <a:cs typeface="Times New Roman" panose="02020603050405020304" pitchFamily="18" charset="0"/>
              </a:rPr>
              <a:t>Meekijken in andere groepen + vormgeven tentoonstelling</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Kijk mee met de lessen in groep 5, 6 en 7. </a:t>
            </a:r>
            <a:r>
              <a:rPr lang="nl-NL" sz="2800" dirty="0">
                <a:latin typeface="Aptos" panose="020B0004020202020204" pitchFamily="34" charset="0"/>
                <a:ea typeface="Times New Roman" panose="02020603050405020304" pitchFamily="18" charset="0"/>
                <a:cs typeface="Times New Roman" panose="02020603050405020304" pitchFamily="18" charset="0"/>
              </a:rPr>
              <a:t>Bedenk hoe de eindwerken tentoongesteld kunnen worden. Dit kan niet vooraf, maar alleen op de dag zelf. Maak informatiekaartjes voor bij de werkstukken. Geef de tentoonstelling vorm.</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+- 4 per groep. </a:t>
            </a:r>
            <a:endParaRPr lang="nl-NL" sz="3200" dirty="0"/>
          </a:p>
        </p:txBody>
      </p:sp>
    </p:spTree>
    <p:extLst>
      <p:ext uri="{BB962C8B-B14F-4D97-AF65-F5344CB8AC3E}">
        <p14:creationId xmlns:p14="http://schemas.microsoft.com/office/powerpoint/2010/main" val="402865258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lant, bloem, buitenshuis, gras&#10;&#10;Automatisch gegenereerde beschrijving">
            <a:extLst>
              <a:ext uri="{FF2B5EF4-FFF2-40B4-BE49-F238E27FC236}">
                <a16:creationId xmlns:a16="http://schemas.microsoft.com/office/drawing/2014/main" id="{F5C3E4DC-C014-E13A-7928-1BABA053F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3596" y="0"/>
            <a:ext cx="14785596" cy="6858000"/>
          </a:xfrm>
          <a:prstGeom prst="rect">
            <a:avLst/>
          </a:prstGeom>
        </p:spPr>
      </p:pic>
      <p:sp>
        <p:nvSpPr>
          <p:cNvPr id="5" name="Rechthoek 4">
            <a:extLst>
              <a:ext uri="{FF2B5EF4-FFF2-40B4-BE49-F238E27FC236}">
                <a16:creationId xmlns:a16="http://schemas.microsoft.com/office/drawing/2014/main" id="{9CE1A6F5-A421-0440-F0E7-B66F35C4F9EA}"/>
              </a:ext>
            </a:extLst>
          </p:cNvPr>
          <p:cNvSpPr/>
          <p:nvPr/>
        </p:nvSpPr>
        <p:spPr>
          <a:xfrm>
            <a:off x="882242" y="799051"/>
            <a:ext cx="10427516" cy="5259897"/>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Avenir Roman"/>
            </a:endParaRPr>
          </a:p>
        </p:txBody>
      </p:sp>
      <p:sp>
        <p:nvSpPr>
          <p:cNvPr id="2" name="Titel 1">
            <a:extLst>
              <a:ext uri="{FF2B5EF4-FFF2-40B4-BE49-F238E27FC236}">
                <a16:creationId xmlns:a16="http://schemas.microsoft.com/office/drawing/2014/main" id="{9D129A70-A27B-1361-4377-8BC899E6E1FD}"/>
              </a:ext>
            </a:extLst>
          </p:cNvPr>
          <p:cNvSpPr>
            <a:spLocks noGrp="1"/>
          </p:cNvSpPr>
          <p:nvPr>
            <p:ph type="ctrTitle"/>
          </p:nvPr>
        </p:nvSpPr>
        <p:spPr>
          <a:xfrm>
            <a:off x="1589987" y="1442906"/>
            <a:ext cx="9558981" cy="4295163"/>
          </a:xfrm>
        </p:spPr>
        <p:txBody>
          <a:bodyPr>
            <a:normAutofit/>
          </a:bodyPr>
          <a:lstStyle/>
          <a:p>
            <a:pPr algn="l"/>
            <a:r>
              <a:rPr lang="nl-NL" sz="3600" b="1" dirty="0">
                <a:latin typeface="Aptos" panose="020B0004020202020204" pitchFamily="34" charset="0"/>
                <a:ea typeface="Times New Roman" panose="02020603050405020304" pitchFamily="18" charset="0"/>
                <a:cs typeface="Times New Roman" panose="02020603050405020304" pitchFamily="18" charset="0"/>
              </a:rPr>
              <a:t>Routing en ontvangst</a:t>
            </a:r>
            <a:br>
              <a:rPr lang="nl-NL" sz="3200" b="1" dirty="0">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De school en tentoonstellingen moeten er netjes en </a:t>
            </a:r>
            <a:r>
              <a:rPr lang="nl-NL" sz="2800" dirty="0">
                <a:latin typeface="Aptos" panose="020B0004020202020204" pitchFamily="34" charset="0"/>
                <a:ea typeface="Times New Roman" panose="02020603050405020304" pitchFamily="18" charset="0"/>
                <a:cs typeface="Times New Roman" panose="02020603050405020304" pitchFamily="18" charset="0"/>
              </a:rPr>
              <a:t>verzorgd uitzien. Zijn er bordjes zodat bezoekers weten waar ze naar toe moeten? Bij de deur kan een ontvangstteam klaarstaan om alle bezoekers welkom te heten.</a:t>
            </a: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r>
              <a:rPr lang="nl-NL" sz="2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Aantal kinderen: +- 4</a:t>
            </a:r>
            <a:endParaRPr lang="nl-NL" sz="3200" dirty="0"/>
          </a:p>
        </p:txBody>
      </p:sp>
    </p:spTree>
    <p:extLst>
      <p:ext uri="{BB962C8B-B14F-4D97-AF65-F5344CB8AC3E}">
        <p14:creationId xmlns:p14="http://schemas.microsoft.com/office/powerpoint/2010/main" val="112559608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87A6418A-8B1A-4171-0E6E-3BAABB57ADF7}"/>
              </a:ext>
            </a:extLst>
          </p:cNvPr>
          <p:cNvPicPr>
            <a:picLocks noChangeAspect="1"/>
          </p:cNvPicPr>
          <p:nvPr/>
        </p:nvPicPr>
        <p:blipFill>
          <a:blip r:embed="rId2">
            <a:extLst>
              <a:ext uri="{28A0092B-C50C-407E-A947-70E740481C1C}">
                <a14:useLocalDpi xmlns:a14="http://schemas.microsoft.com/office/drawing/2010/main" val="0"/>
              </a:ext>
            </a:extLst>
          </a:blip>
          <a:srcRect l="33814" r="21772"/>
          <a:stretch>
            <a:fillRect/>
          </a:stretch>
        </p:blipFill>
        <p:spPr>
          <a:xfrm>
            <a:off x="6096000" y="-16498"/>
            <a:ext cx="6164826" cy="6940196"/>
          </a:xfrm>
          <a:prstGeom prst="rect">
            <a:avLst/>
          </a:prstGeom>
        </p:spPr>
      </p:pic>
      <p:sp>
        <p:nvSpPr>
          <p:cNvPr id="7" name="Tekstvak 6">
            <a:extLst>
              <a:ext uri="{FF2B5EF4-FFF2-40B4-BE49-F238E27FC236}">
                <a16:creationId xmlns:a16="http://schemas.microsoft.com/office/drawing/2014/main" id="{F4F85A33-F11D-3BB7-790F-C1C842B77124}"/>
              </a:ext>
            </a:extLst>
          </p:cNvPr>
          <p:cNvSpPr txBox="1"/>
          <p:nvPr/>
        </p:nvSpPr>
        <p:spPr>
          <a:xfrm>
            <a:off x="642198" y="5659390"/>
            <a:ext cx="5223388"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l-NL" sz="2400" dirty="0">
                <a:hlinkClick r:id="rId3"/>
              </a:rPr>
              <a:t>https://forms.gle/iN8pnPmicxAVTEmq7</a:t>
            </a:r>
            <a:endParaRPr lang="nl-NL" sz="2400" dirty="0"/>
          </a:p>
        </p:txBody>
      </p:sp>
      <p:sp>
        <p:nvSpPr>
          <p:cNvPr id="8" name="Tekstvak 7">
            <a:extLst>
              <a:ext uri="{FF2B5EF4-FFF2-40B4-BE49-F238E27FC236}">
                <a16:creationId xmlns:a16="http://schemas.microsoft.com/office/drawing/2014/main" id="{87B8D07C-A8D9-45AD-BA47-C22634F3E855}"/>
              </a:ext>
            </a:extLst>
          </p:cNvPr>
          <p:cNvSpPr txBox="1"/>
          <p:nvPr/>
        </p:nvSpPr>
        <p:spPr>
          <a:xfrm>
            <a:off x="642198" y="5290062"/>
            <a:ext cx="4323092"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nl-NL" sz="1800" b="0" i="0" u="none" strike="noStrike" cap="none" spc="0" normalizeH="0" baseline="0" dirty="0">
                <a:ln>
                  <a:noFill/>
                </a:ln>
                <a:solidFill>
                  <a:srgbClr val="000000"/>
                </a:solidFill>
                <a:effectLst/>
                <a:uFillTx/>
                <a:latin typeface="+mn-lt"/>
                <a:ea typeface="+mn-ea"/>
                <a:cs typeface="+mn-cs"/>
                <a:sym typeface="Avenir Roman"/>
              </a:rPr>
              <a:t>Je kan de link ook doorsturen of overtypen:</a:t>
            </a:r>
          </a:p>
        </p:txBody>
      </p:sp>
      <p:pic>
        <p:nvPicPr>
          <p:cNvPr id="10" name="Afbeelding 9">
            <a:extLst>
              <a:ext uri="{FF2B5EF4-FFF2-40B4-BE49-F238E27FC236}">
                <a16:creationId xmlns:a16="http://schemas.microsoft.com/office/drawing/2014/main" id="{73411CFD-4261-8E86-333C-562C93850EB7}"/>
              </a:ext>
            </a:extLst>
          </p:cNvPr>
          <p:cNvPicPr>
            <a:picLocks noChangeAspect="1"/>
          </p:cNvPicPr>
          <p:nvPr/>
        </p:nvPicPr>
        <p:blipFill>
          <a:blip r:embed="rId4"/>
          <a:srcRect l="4254" t="4511" r="4142" b="4371"/>
          <a:stretch>
            <a:fillRect/>
          </a:stretch>
        </p:blipFill>
        <p:spPr>
          <a:xfrm>
            <a:off x="1498819" y="1859147"/>
            <a:ext cx="3138744" cy="3122049"/>
          </a:xfrm>
          <a:prstGeom prst="rect">
            <a:avLst/>
          </a:prstGeom>
        </p:spPr>
      </p:pic>
      <p:sp>
        <p:nvSpPr>
          <p:cNvPr id="11" name="Tekstvak 10">
            <a:extLst>
              <a:ext uri="{FF2B5EF4-FFF2-40B4-BE49-F238E27FC236}">
                <a16:creationId xmlns:a16="http://schemas.microsoft.com/office/drawing/2014/main" id="{DFD51261-E8D0-5864-4F47-ACC52B3A4A99}"/>
              </a:ext>
            </a:extLst>
          </p:cNvPr>
          <p:cNvSpPr txBox="1"/>
          <p:nvPr/>
        </p:nvSpPr>
        <p:spPr>
          <a:xfrm>
            <a:off x="642198" y="875446"/>
            <a:ext cx="4706550" cy="677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nl-NL" sz="2000" b="1" i="0" u="none" strike="noStrike" cap="none" spc="0" normalizeH="0" baseline="0" dirty="0">
                <a:ln>
                  <a:noFill/>
                </a:ln>
                <a:solidFill>
                  <a:srgbClr val="000000"/>
                </a:solidFill>
                <a:effectLst/>
                <a:uFillTx/>
                <a:latin typeface="+mn-lt"/>
                <a:ea typeface="+mn-ea"/>
                <a:cs typeface="+mn-cs"/>
                <a:sym typeface="Avenir Roman"/>
              </a:rPr>
              <a:t>Wat heb jij geleerd en wat von</a:t>
            </a:r>
            <a:r>
              <a:rPr lang="nl-NL" sz="2000" b="1" dirty="0"/>
              <a:t>d je ervan? </a:t>
            </a:r>
            <a:r>
              <a:rPr lang="nl-NL" dirty="0"/>
              <a:t>Vul de vragenlijst in!</a:t>
            </a:r>
            <a:endParaRPr kumimoji="0" lang="nl-NL" sz="1800" i="0" u="none" strike="noStrike" cap="none" spc="0" normalizeH="0" baseline="0" dirty="0">
              <a:ln>
                <a:noFill/>
              </a:ln>
              <a:solidFill>
                <a:srgbClr val="000000"/>
              </a:solidFill>
              <a:effectLst/>
              <a:uFillTx/>
              <a:latin typeface="+mn-lt"/>
              <a:ea typeface="+mn-ea"/>
              <a:cs typeface="+mn-cs"/>
              <a:sym typeface="Avenir Roman"/>
            </a:endParaRPr>
          </a:p>
        </p:txBody>
      </p:sp>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674</TotalTime>
  <Words>375</Words>
  <Application>Microsoft Office PowerPoint</Application>
  <PresentationFormat>Breedbeeld</PresentationFormat>
  <Paragraphs>10</Paragraphs>
  <Slides>11</Slides>
  <Notes>1</Notes>
  <HiddenSlides>0</HiddenSlides>
  <MMClips>1</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11</vt:i4>
      </vt:variant>
    </vt:vector>
  </HeadingPairs>
  <TitlesOfParts>
    <vt:vector size="16" baseType="lpstr">
      <vt:lpstr>Aptos</vt:lpstr>
      <vt:lpstr>Arial</vt:lpstr>
      <vt:lpstr>Avenir Roman</vt:lpstr>
      <vt:lpstr>Calibri</vt:lpstr>
      <vt:lpstr>Default</vt:lpstr>
      <vt:lpstr>PowerPoint-presentatie</vt:lpstr>
      <vt:lpstr>PowerPoint-presentatie</vt:lpstr>
      <vt:lpstr>Overzicht ‘De toekomst voor ons platteland’  Groep 5: dorp maken met 3D-pennen Groep 6: voedsel van de toekomst Groep 7: AI-video over wonen en werken Groep 8: uitnodigingen &amp; eindpresentatie</vt:lpstr>
      <vt:lpstr>PowerPoint-presentatie</vt:lpstr>
      <vt:lpstr>Vraag: wat moet er allemaal gebeuren om een eindpresentatie te houden voor ouders en andere geïnteresseerden?  Schrijf je antwoorden op in twee delen: vooraf en op de dag zelf.</vt:lpstr>
      <vt:lpstr>Draaiboek + rolverdeling maken  In een draaiboek staat de planning van de dag. Het is een soort checklist met wat er moet gebeuren. Er staat per tijdstip wat er gebeurt en wie verantwoordelijk is.  Aantal kinderen: +-2</vt:lpstr>
      <vt:lpstr>Uitnodigingen maken  Op de uitnodiging staat waarvoor het is, de datum en tijd en de locatie. Ook moet die er aantrekkelijk uitzien. Maak de uitnodiging bijvoorbeeld in Canva.  Aantal kinderen: +- 3</vt:lpstr>
      <vt:lpstr>Uitnodigingen versturen  Wie nodig je allemaal uit? Denk aan ouders en verzorgers, maar ook andere bekenden. Nodig je ook lokale politici uit, en de krant?  Bedenk ook hoe je dat doet. Geef je iedereen een geprinte uitnodiging mee, hang je posters op op school of verstuur je dit digitaal?  Aantal kinderen: +- 4</vt:lpstr>
      <vt:lpstr>Meekijken in andere groepen + vormgeven tentoonstelling  Kijk mee met de lessen in groep 5, 6 en 7. Bedenk hoe de eindwerken tentoongesteld kunnen worden. Dit kan niet vooraf, maar alleen op de dag zelf. Maak informatiekaartjes voor bij de werkstukken. Geef de tentoonstelling vorm.  Aantal kinderen: +- 4 per groep. </vt:lpstr>
      <vt:lpstr>Routing en ontvangst  De school en tentoonstellingen moeten er netjes en verzorgd uitzien. Zijn er bordjes zodat bezoekers weten waar ze naar toe moeten? Bij de deur kan een ontvangstteam klaarstaan om alle bezoekers welkom te heten.  Aantal kinderen: +- 4</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Aiwa</dc:creator>
  <cp:lastModifiedBy>Doremiek Lamain</cp:lastModifiedBy>
  <cp:revision>3</cp:revision>
  <dcterms:modified xsi:type="dcterms:W3CDTF">2025-10-07T08:09:02Z</dcterms:modified>
</cp:coreProperties>
</file>