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5" r:id="rId2"/>
    <p:sldId id="285" r:id="rId3"/>
    <p:sldId id="281" r:id="rId4"/>
    <p:sldId id="282" r:id="rId5"/>
    <p:sldId id="286" r:id="rId6"/>
    <p:sldId id="287" r:id="rId7"/>
    <p:sldId id="288" r:id="rId8"/>
    <p:sldId id="283" r:id="rId9"/>
    <p:sldId id="284" r:id="rId10"/>
    <p:sldId id="289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ADA"/>
    <a:srgbClr val="E2ECEE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Black"/>
          <a:ea typeface="Avenir Black"/>
          <a:cs typeface="Avenir Black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Black"/>
          <a:ea typeface="Avenir Black"/>
          <a:cs typeface="Avenir Blac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venir Black"/>
          <a:ea typeface="Avenir Black"/>
          <a:cs typeface="Avenir Blac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venir Black"/>
          <a:ea typeface="Avenir Black"/>
          <a:cs typeface="Avenir Blac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remiek Lamain" userId="03bb414b8f2b17e4" providerId="LiveId" clId="{517ECC12-0D39-4168-A7F7-8EB17FCAC3FF}"/>
    <pc:docChg chg="undo custSel addSld modSld sldOrd">
      <pc:chgData name="Doremiek Lamain" userId="03bb414b8f2b17e4" providerId="LiveId" clId="{517ECC12-0D39-4168-A7F7-8EB17FCAC3FF}" dt="2024-08-09T07:17:37.403" v="815" actId="1076"/>
      <pc:docMkLst>
        <pc:docMk/>
      </pc:docMkLst>
      <pc:sldChg chg="addSp modSp mod">
        <pc:chgData name="Doremiek Lamain" userId="03bb414b8f2b17e4" providerId="LiveId" clId="{517ECC12-0D39-4168-A7F7-8EB17FCAC3FF}" dt="2024-08-09T07:17:37.403" v="815" actId="1076"/>
        <pc:sldMkLst>
          <pc:docMk/>
          <pc:sldMk cId="1300823521" sldId="281"/>
        </pc:sldMkLst>
      </pc:sldChg>
      <pc:sldChg chg="addSp delSp modSp mod">
        <pc:chgData name="Doremiek Lamain" userId="03bb414b8f2b17e4" providerId="LiveId" clId="{517ECC12-0D39-4168-A7F7-8EB17FCAC3FF}" dt="2024-07-23T12:18:50.877" v="7" actId="12789"/>
        <pc:sldMkLst>
          <pc:docMk/>
          <pc:sldMk cId="2043361222" sldId="282"/>
        </pc:sldMkLst>
      </pc:sldChg>
      <pc:sldChg chg="modSp add mod">
        <pc:chgData name="Doremiek Lamain" userId="03bb414b8f2b17e4" providerId="LiveId" clId="{517ECC12-0D39-4168-A7F7-8EB17FCAC3FF}" dt="2024-07-25T13:40:57.979" v="759" actId="313"/>
        <pc:sldMkLst>
          <pc:docMk/>
          <pc:sldMk cId="1488058355" sldId="284"/>
        </pc:sldMkLst>
      </pc:sldChg>
      <pc:sldChg chg="addSp delSp modSp new mod">
        <pc:chgData name="Doremiek Lamain" userId="03bb414b8f2b17e4" providerId="LiveId" clId="{517ECC12-0D39-4168-A7F7-8EB17FCAC3FF}" dt="2024-07-25T12:53:02.071" v="542" actId="14100"/>
        <pc:sldMkLst>
          <pc:docMk/>
          <pc:sldMk cId="545458071" sldId="285"/>
        </pc:sldMkLst>
      </pc:sldChg>
      <pc:sldChg chg="addSp delSp modSp new mod ord">
        <pc:chgData name="Doremiek Lamain" userId="03bb414b8f2b17e4" providerId="LiveId" clId="{517ECC12-0D39-4168-A7F7-8EB17FCAC3FF}" dt="2024-07-25T13:21:51.507" v="620" actId="14734"/>
        <pc:sldMkLst>
          <pc:docMk/>
          <pc:sldMk cId="57846989" sldId="286"/>
        </pc:sldMkLst>
      </pc:sldChg>
      <pc:sldChg chg="addSp delSp modSp new mod ord">
        <pc:chgData name="Doremiek Lamain" userId="03bb414b8f2b17e4" providerId="LiveId" clId="{517ECC12-0D39-4168-A7F7-8EB17FCAC3FF}" dt="2024-07-25T13:27:16.778" v="624" actId="1076"/>
        <pc:sldMkLst>
          <pc:docMk/>
          <pc:sldMk cId="3457890150" sldId="287"/>
        </pc:sldMkLst>
      </pc:sldChg>
      <pc:sldChg chg="addSp delSp modSp new mod">
        <pc:chgData name="Doremiek Lamain" userId="03bb414b8f2b17e4" providerId="LiveId" clId="{517ECC12-0D39-4168-A7F7-8EB17FCAC3FF}" dt="2024-08-06T13:14:45.095" v="812" actId="1076"/>
        <pc:sldMkLst>
          <pc:docMk/>
          <pc:sldMk cId="1035202002" sldId="288"/>
        </pc:sldMkLst>
      </pc:sldChg>
    </pc:docChg>
  </pc:docChgLst>
  <pc:docChgLst>
    <pc:chgData name="Doremiek Lamain" userId="03bb414b8f2b17e4" providerId="LiveId" clId="{D9646365-D4BF-4E66-A580-60F6397FD1E0}"/>
    <pc:docChg chg="undo custSel addSld modSld">
      <pc:chgData name="Doremiek Lamain" userId="03bb414b8f2b17e4" providerId="LiveId" clId="{D9646365-D4BF-4E66-A580-60F6397FD1E0}" dt="2024-07-22T08:31:24.945" v="286" actId="20577"/>
      <pc:docMkLst>
        <pc:docMk/>
      </pc:docMkLst>
      <pc:sldChg chg="addSp delSp modSp mod">
        <pc:chgData name="Doremiek Lamain" userId="03bb414b8f2b17e4" providerId="LiveId" clId="{D9646365-D4BF-4E66-A580-60F6397FD1E0}" dt="2024-07-22T08:22:53.227" v="163" actId="113"/>
        <pc:sldMkLst>
          <pc:docMk/>
          <pc:sldMk cId="1273554914" sldId="286"/>
        </pc:sldMkLst>
      </pc:sldChg>
      <pc:sldChg chg="addSp delSp modSp new mod">
        <pc:chgData name="Doremiek Lamain" userId="03bb414b8f2b17e4" providerId="LiveId" clId="{D9646365-D4BF-4E66-A580-60F6397FD1E0}" dt="2024-07-22T08:31:24.945" v="286" actId="20577"/>
        <pc:sldMkLst>
          <pc:docMk/>
          <pc:sldMk cId="1008182910" sldId="287"/>
        </pc:sldMkLst>
      </pc:sldChg>
    </pc:docChg>
  </pc:docChgLst>
  <pc:docChgLst>
    <pc:chgData name="Doremiek Lamain" userId="03bb414b8f2b17e4" providerId="LiveId" clId="{C4DE3BB0-5C44-4CB5-8D64-FD3ADE934CDE}"/>
    <pc:docChg chg="addSld delSld modSld">
      <pc:chgData name="Doremiek Lamain" userId="03bb414b8f2b17e4" providerId="LiveId" clId="{C4DE3BB0-5C44-4CB5-8D64-FD3ADE934CDE}" dt="2024-06-25T07:25:59.297" v="51" actId="47"/>
      <pc:docMkLst>
        <pc:docMk/>
      </pc:docMkLst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0" sldId="257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0" sldId="258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0" sldId="259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0" sldId="260"/>
        </pc:sldMkLst>
      </pc:sldChg>
      <pc:sldChg chg="addSp modSp new">
        <pc:chgData name="Doremiek Lamain" userId="03bb414b8f2b17e4" providerId="LiveId" clId="{C4DE3BB0-5C44-4CB5-8D64-FD3ADE934CDE}" dt="2024-05-07T13:13:25.774" v="2"/>
        <pc:sldMkLst>
          <pc:docMk/>
          <pc:sldMk cId="2255990946" sldId="276"/>
        </pc:sldMkLst>
      </pc:sldChg>
      <pc:sldChg chg="addSp modSp new mod">
        <pc:chgData name="Doremiek Lamain" userId="03bb414b8f2b17e4" providerId="LiveId" clId="{C4DE3BB0-5C44-4CB5-8D64-FD3ADE934CDE}" dt="2024-05-14T13:11:09.935" v="6" actId="14100"/>
        <pc:sldMkLst>
          <pc:docMk/>
          <pc:sldMk cId="2277121999" sldId="277"/>
        </pc:sldMkLst>
      </pc:sldChg>
      <pc:sldChg chg="addSp modSp new mod">
        <pc:chgData name="Doremiek Lamain" userId="03bb414b8f2b17e4" providerId="LiveId" clId="{C4DE3BB0-5C44-4CB5-8D64-FD3ADE934CDE}" dt="2024-05-14T13:34:39.392" v="11" actId="12788"/>
        <pc:sldMkLst>
          <pc:docMk/>
          <pc:sldMk cId="3535305150" sldId="278"/>
        </pc:sldMkLst>
      </pc:sldChg>
      <pc:sldChg chg="addSp modSp new mod modAnim">
        <pc:chgData name="Doremiek Lamain" userId="03bb414b8f2b17e4" providerId="LiveId" clId="{C4DE3BB0-5C44-4CB5-8D64-FD3ADE934CDE}" dt="2024-05-14T13:50:13.521" v="16"/>
        <pc:sldMkLst>
          <pc:docMk/>
          <pc:sldMk cId="585412316" sldId="279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958673690" sldId="279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7498839" sldId="280"/>
        </pc:sldMkLst>
      </pc:sldChg>
      <pc:sldChg chg="addSp modSp new mod">
        <pc:chgData name="Doremiek Lamain" userId="03bb414b8f2b17e4" providerId="LiveId" clId="{C4DE3BB0-5C44-4CB5-8D64-FD3ADE934CDE}" dt="2024-05-14T14:28:38.953" v="49" actId="732"/>
        <pc:sldMkLst>
          <pc:docMk/>
          <pc:sldMk cId="3719873001" sldId="280"/>
        </pc:sldMkLst>
      </pc:sldChg>
      <pc:sldChg chg="new del">
        <pc:chgData name="Doremiek Lamain" userId="03bb414b8f2b17e4" providerId="LiveId" clId="{C4DE3BB0-5C44-4CB5-8D64-FD3ADE934CDE}" dt="2024-06-25T07:25:59.297" v="51" actId="47"/>
        <pc:sldMkLst>
          <pc:docMk/>
          <pc:sldMk cId="1160800872" sldId="281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1743022984" sldId="281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1868964369" sldId="282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620680738" sldId="283"/>
        </pc:sldMkLst>
      </pc:sldChg>
      <pc:sldMasterChg chg="delSldLayout">
        <pc:chgData name="Doremiek Lamain" userId="03bb414b8f2b17e4" providerId="LiveId" clId="{C4DE3BB0-5C44-4CB5-8D64-FD3ADE934CDE}" dt="2024-05-07T13:09:39.856" v="0" actId="47"/>
        <pc:sldMasterMkLst>
          <pc:docMk/>
          <pc:sldMasterMk cId="0" sldId="2147483648"/>
        </pc:sldMasterMkLst>
        <pc:sldLayoutChg chg="del">
          <pc:chgData name="Doremiek Lamain" userId="03bb414b8f2b17e4" providerId="LiveId" clId="{C4DE3BB0-5C44-4CB5-8D64-FD3ADE934CDE}" dt="2024-05-07T13:09:39.856" v="0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Doremiek Lamain" userId="03bb414b8f2b17e4" providerId="LiveId" clId="{C4DE3BB0-5C44-4CB5-8D64-FD3ADE934CDE}" dt="2024-05-07T13:09:39.856" v="0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Doremiek Lamain" userId="03bb414b8f2b17e4" providerId="LiveId" clId="{C4DE3BB0-5C44-4CB5-8D64-FD3ADE934CDE}" dt="2024-05-07T13:09:39.856" v="0" actId="47"/>
          <pc:sldLayoutMkLst>
            <pc:docMk/>
            <pc:sldMasterMk cId="0" sldId="2147483648"/>
            <pc:sldLayoutMk cId="0" sldId="2147483657"/>
          </pc:sldLayoutMkLst>
        </pc:sldLayoutChg>
      </pc:sldMasterChg>
    </pc:docChg>
  </pc:docChgLst>
  <pc:docChgLst>
    <pc:chgData name="Doremiek Lamain" userId="03bb414b8f2b17e4" providerId="LiveId" clId="{1DA699C3-9638-4305-A36D-0D1AD1EF1DF4}"/>
    <pc:docChg chg="addSld delSld modSld">
      <pc:chgData name="Doremiek Lamain" userId="03bb414b8f2b17e4" providerId="LiveId" clId="{1DA699C3-9638-4305-A36D-0D1AD1EF1DF4}" dt="2024-07-23T10:01:36.882" v="7"/>
      <pc:docMkLst>
        <pc:docMk/>
      </pc:docMkLst>
      <pc:sldChg chg="del">
        <pc:chgData name="Doremiek Lamain" userId="03bb414b8f2b17e4" providerId="LiveId" clId="{1DA699C3-9638-4305-A36D-0D1AD1EF1DF4}" dt="2024-07-23T09:59:37.960" v="0" actId="47"/>
        <pc:sldMkLst>
          <pc:docMk/>
          <pc:sldMk cId="1488058355" sldId="283"/>
        </pc:sldMkLst>
      </pc:sldChg>
      <pc:sldChg chg="addSp modSp new mod">
        <pc:chgData name="Doremiek Lamain" userId="03bb414b8f2b17e4" providerId="LiveId" clId="{1DA699C3-9638-4305-A36D-0D1AD1EF1DF4}" dt="2024-07-23T10:01:36.882" v="7"/>
        <pc:sldMkLst>
          <pc:docMk/>
          <pc:sldMk cId="4223432231" sldId="283"/>
        </pc:sldMkLst>
      </pc:sldChg>
      <pc:sldChg chg="del">
        <pc:chgData name="Doremiek Lamain" userId="03bb414b8f2b17e4" providerId="LiveId" clId="{1DA699C3-9638-4305-A36D-0D1AD1EF1DF4}" dt="2024-07-23T09:59:39.231" v="2" actId="47"/>
        <pc:sldMkLst>
          <pc:docMk/>
          <pc:sldMk cId="2899202133" sldId="284"/>
        </pc:sldMkLst>
      </pc:sldChg>
      <pc:sldChg chg="del">
        <pc:chgData name="Doremiek Lamain" userId="03bb414b8f2b17e4" providerId="LiveId" clId="{1DA699C3-9638-4305-A36D-0D1AD1EF1DF4}" dt="2024-07-23T09:59:38.588" v="1" actId="47"/>
        <pc:sldMkLst>
          <pc:docMk/>
          <pc:sldMk cId="3185799231" sldId="285"/>
        </pc:sldMkLst>
      </pc:sldChg>
    </pc:docChg>
  </pc:docChgLst>
  <pc:docChgLst>
    <pc:chgData name="Doremiek Lamain" userId="03bb414b8f2b17e4" providerId="LiveId" clId="{5AED003D-56C7-4DAC-BFAF-7D71648007BD}"/>
    <pc:docChg chg="custSel addSld delSld modSld modMainMaster modNotesMaster">
      <pc:chgData name="Doremiek Lamain" userId="03bb414b8f2b17e4" providerId="LiveId" clId="{5AED003D-56C7-4DAC-BFAF-7D71648007BD}" dt="2023-07-24T07:50:39.434" v="166" actId="14100"/>
      <pc:docMkLst>
        <pc:docMk/>
      </pc:docMkLst>
      <pc:sldChg chg="modSp del">
        <pc:chgData name="Doremiek Lamain" userId="03bb414b8f2b17e4" providerId="LiveId" clId="{5AED003D-56C7-4DAC-BFAF-7D71648007BD}" dt="2023-07-05T12:12:42.525" v="138" actId="47"/>
        <pc:sldMkLst>
          <pc:docMk/>
          <pc:sldMk cId="0" sldId="256"/>
        </pc:sldMkLst>
      </pc:sldChg>
      <pc:sldChg chg="modSp add del mod setBg">
        <pc:chgData name="Doremiek Lamain" userId="03bb414b8f2b17e4" providerId="LiveId" clId="{5AED003D-56C7-4DAC-BFAF-7D71648007BD}" dt="2023-07-05T12:35:46.437" v="143"/>
        <pc:sldMkLst>
          <pc:docMk/>
          <pc:sldMk cId="0" sldId="257"/>
        </pc:sldMkLst>
      </pc:sldChg>
      <pc:sldChg chg="modSp add del mod">
        <pc:chgData name="Doremiek Lamain" userId="03bb414b8f2b17e4" providerId="LiveId" clId="{5AED003D-56C7-4DAC-BFAF-7D71648007BD}" dt="2023-07-05T12:35:46.437" v="143"/>
        <pc:sldMkLst>
          <pc:docMk/>
          <pc:sldMk cId="0" sldId="258"/>
        </pc:sldMkLst>
      </pc:sldChg>
      <pc:sldChg chg="modSp add del mod">
        <pc:chgData name="Doremiek Lamain" userId="03bb414b8f2b17e4" providerId="LiveId" clId="{5AED003D-56C7-4DAC-BFAF-7D71648007BD}" dt="2023-07-05T12:35:46.437" v="143"/>
        <pc:sldMkLst>
          <pc:docMk/>
          <pc:sldMk cId="0" sldId="259"/>
        </pc:sldMkLst>
      </pc:sldChg>
      <pc:sldChg chg="add">
        <pc:chgData name="Doremiek Lamain" userId="03bb414b8f2b17e4" providerId="LiveId" clId="{5AED003D-56C7-4DAC-BFAF-7D71648007BD}" dt="2023-07-05T12:35:46.437" v="143"/>
        <pc:sldMkLst>
          <pc:docMk/>
          <pc:sldMk cId="0" sldId="260"/>
        </pc:sldMkLst>
      </pc:sldChg>
      <pc:sldChg chg="modSp del">
        <pc:chgData name="Doremiek Lamain" userId="03bb414b8f2b17e4" providerId="LiveId" clId="{5AED003D-56C7-4DAC-BFAF-7D71648007BD}" dt="2023-06-28T07:30:57.637" v="10" actId="47"/>
        <pc:sldMkLst>
          <pc:docMk/>
          <pc:sldMk cId="3413781037" sldId="260"/>
        </pc:sldMkLst>
      </pc:sldChg>
      <pc:sldChg chg="add del setBg">
        <pc:chgData name="Doremiek Lamain" userId="03bb414b8f2b17e4" providerId="LiveId" clId="{5AED003D-56C7-4DAC-BFAF-7D71648007BD}" dt="2023-07-05T12:52:29.572" v="144" actId="47"/>
        <pc:sldMkLst>
          <pc:docMk/>
          <pc:sldMk cId="0" sldId="261"/>
        </pc:sldMkLst>
      </pc:sldChg>
      <pc:sldChg chg="add del setBg">
        <pc:chgData name="Doremiek Lamain" userId="03bb414b8f2b17e4" providerId="LiveId" clId="{5AED003D-56C7-4DAC-BFAF-7D71648007BD}" dt="2023-07-05T12:52:30.458" v="145" actId="47"/>
        <pc:sldMkLst>
          <pc:docMk/>
          <pc:sldMk cId="0" sldId="262"/>
        </pc:sldMkLst>
      </pc:sldChg>
      <pc:sldChg chg="add del setBg">
        <pc:chgData name="Doremiek Lamain" userId="03bb414b8f2b17e4" providerId="LiveId" clId="{5AED003D-56C7-4DAC-BFAF-7D71648007BD}" dt="2023-07-05T12:52:31.048" v="146" actId="47"/>
        <pc:sldMkLst>
          <pc:docMk/>
          <pc:sldMk cId="0" sldId="263"/>
        </pc:sldMkLst>
      </pc:sldChg>
      <pc:sldChg chg="add">
        <pc:chgData name="Doremiek Lamain" userId="03bb414b8f2b17e4" providerId="LiveId" clId="{5AED003D-56C7-4DAC-BFAF-7D71648007BD}" dt="2023-06-28T07:30:55.862" v="9"/>
        <pc:sldMkLst>
          <pc:docMk/>
          <pc:sldMk cId="0" sldId="275"/>
        </pc:sldMkLst>
      </pc:sldChg>
      <pc:sldChg chg="new del">
        <pc:chgData name="Doremiek Lamain" userId="03bb414b8f2b17e4" providerId="LiveId" clId="{5AED003D-56C7-4DAC-BFAF-7D71648007BD}" dt="2023-06-28T07:42:20.238" v="16" actId="47"/>
        <pc:sldMkLst>
          <pc:docMk/>
          <pc:sldMk cId="2447562769" sldId="276"/>
        </pc:sldMkLst>
      </pc:sldChg>
      <pc:sldChg chg="new del">
        <pc:chgData name="Doremiek Lamain" userId="03bb414b8f2b17e4" providerId="LiveId" clId="{5AED003D-56C7-4DAC-BFAF-7D71648007BD}" dt="2023-06-28T07:42:20.861" v="17" actId="47"/>
        <pc:sldMkLst>
          <pc:docMk/>
          <pc:sldMk cId="616793736" sldId="277"/>
        </pc:sldMkLst>
      </pc:sldChg>
      <pc:sldChg chg="new del">
        <pc:chgData name="Doremiek Lamain" userId="03bb414b8f2b17e4" providerId="LiveId" clId="{5AED003D-56C7-4DAC-BFAF-7D71648007BD}" dt="2023-06-28T07:42:36.463" v="20" actId="47"/>
        <pc:sldMkLst>
          <pc:docMk/>
          <pc:sldMk cId="4219821868" sldId="278"/>
        </pc:sldMkLst>
      </pc:sldChg>
      <pc:sldChg chg="addSp delSp modSp new mod modAnim">
        <pc:chgData name="Doremiek Lamain" userId="03bb414b8f2b17e4" providerId="LiveId" clId="{5AED003D-56C7-4DAC-BFAF-7D71648007BD}" dt="2023-06-28T09:21:47.649" v="29" actId="14100"/>
        <pc:sldMkLst>
          <pc:docMk/>
          <pc:sldMk cId="958673690" sldId="279"/>
        </pc:sldMkLst>
      </pc:sldChg>
      <pc:sldChg chg="new del">
        <pc:chgData name="Doremiek Lamain" userId="03bb414b8f2b17e4" providerId="LiveId" clId="{5AED003D-56C7-4DAC-BFAF-7D71648007BD}" dt="2023-06-28T07:42:18.865" v="15" actId="47"/>
        <pc:sldMkLst>
          <pc:docMk/>
          <pc:sldMk cId="4114183061" sldId="279"/>
        </pc:sldMkLst>
      </pc:sldChg>
      <pc:sldChg chg="addSp delSp modSp add mod modAnim">
        <pc:chgData name="Doremiek Lamain" userId="03bb414b8f2b17e4" providerId="LiveId" clId="{5AED003D-56C7-4DAC-BFAF-7D71648007BD}" dt="2023-06-28T09:40:29.342" v="34" actId="14100"/>
        <pc:sldMkLst>
          <pc:docMk/>
          <pc:sldMk cId="7498839" sldId="280"/>
        </pc:sldMkLst>
      </pc:sldChg>
      <pc:sldChg chg="addSp delSp modSp add mod delAnim modAnim">
        <pc:chgData name="Doremiek Lamain" userId="03bb414b8f2b17e4" providerId="LiveId" clId="{5AED003D-56C7-4DAC-BFAF-7D71648007BD}" dt="2023-07-05T13:05:21.001" v="160" actId="14100"/>
        <pc:sldMkLst>
          <pc:docMk/>
          <pc:sldMk cId="1743022984" sldId="281"/>
        </pc:sldMkLst>
      </pc:sldChg>
      <pc:sldChg chg="addSp delSp modSp new mod modAnim">
        <pc:chgData name="Doremiek Lamain" userId="03bb414b8f2b17e4" providerId="LiveId" clId="{5AED003D-56C7-4DAC-BFAF-7D71648007BD}" dt="2023-07-05T13:00:56.763" v="151" actId="14100"/>
        <pc:sldMkLst>
          <pc:docMk/>
          <pc:sldMk cId="1868964369" sldId="282"/>
        </pc:sldMkLst>
      </pc:sldChg>
      <pc:sldChg chg="add del">
        <pc:chgData name="Doremiek Lamain" userId="03bb414b8f2b17e4" providerId="LiveId" clId="{5AED003D-56C7-4DAC-BFAF-7D71648007BD}" dt="2023-07-05T12:12:44.993" v="142" actId="47"/>
        <pc:sldMkLst>
          <pc:docMk/>
          <pc:sldMk cId="4092526355" sldId="282"/>
        </pc:sldMkLst>
      </pc:sldChg>
      <pc:sldChg chg="addSp delSp modSp new mod modAnim">
        <pc:chgData name="Doremiek Lamain" userId="03bb414b8f2b17e4" providerId="LiveId" clId="{5AED003D-56C7-4DAC-BFAF-7D71648007BD}" dt="2023-07-24T07:50:39.434" v="166" actId="14100"/>
        <pc:sldMkLst>
          <pc:docMk/>
          <pc:sldMk cId="620680738" sldId="283"/>
        </pc:sldMkLst>
      </pc:sldChg>
      <pc:sldMasterChg chg="modSp delSldLayout modSldLayout">
        <pc:chgData name="Doremiek Lamain" userId="03bb414b8f2b17e4" providerId="LiveId" clId="{5AED003D-56C7-4DAC-BFAF-7D71648007BD}" dt="2023-07-05T12:12:43.034" v="139" actId="47"/>
        <pc:sldMasterMkLst>
          <pc:docMk/>
          <pc:sldMasterMk cId="0" sldId="2147483648"/>
        </pc:sldMasterMkLst>
        <pc:sldLayoutChg chg="modSp">
          <pc:chgData name="Doremiek Lamain" userId="03bb414b8f2b17e4" providerId="LiveId" clId="{5AED003D-56C7-4DAC-BFAF-7D71648007BD}" dt="2023-06-28T07:28:40.281" v="0"/>
          <pc:sldLayoutMkLst>
            <pc:docMk/>
            <pc:sldMasterMk cId="0" sldId="2147483648"/>
            <pc:sldLayoutMk cId="0" sldId="2147483649"/>
          </pc:sldLayoutMkLst>
        </pc:sldLayoutChg>
        <pc:sldLayoutChg chg="modSp del">
          <pc:chgData name="Doremiek Lamain" userId="03bb414b8f2b17e4" providerId="LiveId" clId="{5AED003D-56C7-4DAC-BFAF-7D71648007BD}" dt="2023-06-28T07:42:36.463" v="20" actId="47"/>
          <pc:sldLayoutMkLst>
            <pc:docMk/>
            <pc:sldMasterMk cId="0" sldId="2147483648"/>
            <pc:sldLayoutMk cId="0" sldId="2147483650"/>
          </pc:sldLayoutMkLst>
        </pc:sldLayoutChg>
        <pc:sldLayoutChg chg="modSp">
          <pc:chgData name="Doremiek Lamain" userId="03bb414b8f2b17e4" providerId="LiveId" clId="{5AED003D-56C7-4DAC-BFAF-7D71648007BD}" dt="2023-06-28T07:28:40.281" v="0"/>
          <pc:sldLayoutMkLst>
            <pc:docMk/>
            <pc:sldMasterMk cId="0" sldId="2147483648"/>
            <pc:sldLayoutMk cId="0" sldId="2147483651"/>
          </pc:sldLayoutMkLst>
        </pc:sldLayoutChg>
        <pc:sldLayoutChg chg="modSp">
          <pc:chgData name="Doremiek Lamain" userId="03bb414b8f2b17e4" providerId="LiveId" clId="{5AED003D-56C7-4DAC-BFAF-7D71648007BD}" dt="2023-06-28T07:28:40.281" v="0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Doremiek Lamain" userId="03bb414b8f2b17e4" providerId="LiveId" clId="{5AED003D-56C7-4DAC-BFAF-7D71648007BD}" dt="2023-07-05T12:12:43.034" v="139" actId="47"/>
          <pc:sldLayoutMkLst>
            <pc:docMk/>
            <pc:sldMasterMk cId="0" sldId="2147483648"/>
            <pc:sldLayoutMk cId="0" sldId="2147483654"/>
          </pc:sldLayoutMkLst>
        </pc:sldLayoutChg>
        <pc:sldLayoutChg chg="modSp">
          <pc:chgData name="Doremiek Lamain" userId="03bb414b8f2b17e4" providerId="LiveId" clId="{5AED003D-56C7-4DAC-BFAF-7D71648007BD}" dt="2023-06-28T07:28:40.281" v="0"/>
          <pc:sldLayoutMkLst>
            <pc:docMk/>
            <pc:sldMasterMk cId="0" sldId="2147483648"/>
            <pc:sldLayoutMk cId="0" sldId="2147483655"/>
          </pc:sldLayoutMkLst>
        </pc:sldLayoutChg>
        <pc:sldLayoutChg chg="modSp">
          <pc:chgData name="Doremiek Lamain" userId="03bb414b8f2b17e4" providerId="LiveId" clId="{5AED003D-56C7-4DAC-BFAF-7D71648007BD}" dt="2023-06-28T07:28:40.281" v="0"/>
          <pc:sldLayoutMkLst>
            <pc:docMk/>
            <pc:sldMasterMk cId="0" sldId="2147483648"/>
            <pc:sldLayoutMk cId="0" sldId="2147483656"/>
          </pc:sldLayoutMkLst>
        </pc:sldLayoutChg>
        <pc:sldLayoutChg chg="modSp">
          <pc:chgData name="Doremiek Lamain" userId="03bb414b8f2b17e4" providerId="LiveId" clId="{5AED003D-56C7-4DAC-BFAF-7D71648007BD}" dt="2023-06-28T07:28:40.281" v="0"/>
          <pc:sldLayoutMkLst>
            <pc:docMk/>
            <pc:sldMasterMk cId="0" sldId="2147483648"/>
            <pc:sldLayoutMk cId="0" sldId="2147483658"/>
          </pc:sldLayoutMkLst>
        </pc:sldLayoutChg>
      </pc:sldMasterChg>
    </pc:docChg>
  </pc:docChgLst>
  <pc:docChgLst>
    <pc:chgData name="Doremiek Lamain" userId="03bb414b8f2b17e4" providerId="LiveId" clId="{F473FB05-3A67-4AB3-9000-35FF16F004DC}"/>
    <pc:docChg chg="undo custSel addSld delSld modSld sldOrd">
      <pc:chgData name="Doremiek Lamain" userId="03bb414b8f2b17e4" providerId="LiveId" clId="{F473FB05-3A67-4AB3-9000-35FF16F004DC}" dt="2024-07-16T13:44:20.281" v="603" actId="680"/>
      <pc:docMkLst>
        <pc:docMk/>
      </pc:docMkLst>
      <pc:sldChg chg="modSp del mod">
        <pc:chgData name="Doremiek Lamain" userId="03bb414b8f2b17e4" providerId="LiveId" clId="{F473FB05-3A67-4AB3-9000-35FF16F004DC}" dt="2024-07-16T13:42:26.502" v="598" actId="47"/>
        <pc:sldMkLst>
          <pc:docMk/>
          <pc:sldMk cId="2323327966" sldId="265"/>
        </pc:sldMkLst>
      </pc:sldChg>
      <pc:sldChg chg="addSp modSp mod">
        <pc:chgData name="Doremiek Lamain" userId="03bb414b8f2b17e4" providerId="LiveId" clId="{F473FB05-3A67-4AB3-9000-35FF16F004DC}" dt="2024-07-16T13:35:43.543" v="462" actId="1076"/>
        <pc:sldMkLst>
          <pc:docMk/>
          <pc:sldMk cId="1337502839" sldId="266"/>
        </pc:sldMkLst>
      </pc:sldChg>
      <pc:sldChg chg="modSp mod">
        <pc:chgData name="Doremiek Lamain" userId="03bb414b8f2b17e4" providerId="LiveId" clId="{F473FB05-3A67-4AB3-9000-35FF16F004DC}" dt="2024-07-16T13:37:35.916" v="569" actId="20577"/>
        <pc:sldMkLst>
          <pc:docMk/>
          <pc:sldMk cId="1934662473" sldId="268"/>
        </pc:sldMkLst>
      </pc:sldChg>
      <pc:sldChg chg="addSp modSp mod">
        <pc:chgData name="Doremiek Lamain" userId="03bb414b8f2b17e4" providerId="LiveId" clId="{F473FB05-3A67-4AB3-9000-35FF16F004DC}" dt="2024-07-16T13:12:40.947" v="1" actId="1076"/>
        <pc:sldMkLst>
          <pc:docMk/>
          <pc:sldMk cId="0" sldId="275"/>
        </pc:sldMkLst>
      </pc:sldChg>
      <pc:sldChg chg="del">
        <pc:chgData name="Doremiek Lamain" userId="03bb414b8f2b17e4" providerId="LiveId" clId="{F473FB05-3A67-4AB3-9000-35FF16F004DC}" dt="2024-07-16T13:44:15.651" v="599" actId="47"/>
        <pc:sldMkLst>
          <pc:docMk/>
          <pc:sldMk cId="2255990946" sldId="276"/>
        </pc:sldMkLst>
      </pc:sldChg>
      <pc:sldChg chg="ord">
        <pc:chgData name="Doremiek Lamain" userId="03bb414b8f2b17e4" providerId="LiveId" clId="{F473FB05-3A67-4AB3-9000-35FF16F004DC}" dt="2024-07-16T13:29:03.864" v="152"/>
        <pc:sldMkLst>
          <pc:docMk/>
          <pc:sldMk cId="2277121999" sldId="277"/>
        </pc:sldMkLst>
      </pc:sldChg>
      <pc:sldChg chg="del">
        <pc:chgData name="Doremiek Lamain" userId="03bb414b8f2b17e4" providerId="LiveId" clId="{F473FB05-3A67-4AB3-9000-35FF16F004DC}" dt="2024-07-16T13:44:16.329" v="600" actId="47"/>
        <pc:sldMkLst>
          <pc:docMk/>
          <pc:sldMk cId="3535305150" sldId="278"/>
        </pc:sldMkLst>
      </pc:sldChg>
      <pc:sldChg chg="del">
        <pc:chgData name="Doremiek Lamain" userId="03bb414b8f2b17e4" providerId="LiveId" clId="{F473FB05-3A67-4AB3-9000-35FF16F004DC}" dt="2024-07-16T13:44:16.836" v="601" actId="47"/>
        <pc:sldMkLst>
          <pc:docMk/>
          <pc:sldMk cId="585412316" sldId="279"/>
        </pc:sldMkLst>
      </pc:sldChg>
      <pc:sldChg chg="del">
        <pc:chgData name="Doremiek Lamain" userId="03bb414b8f2b17e4" providerId="LiveId" clId="{F473FB05-3A67-4AB3-9000-35FF16F004DC}" dt="2024-07-16T13:44:17.331" v="602" actId="47"/>
        <pc:sldMkLst>
          <pc:docMk/>
          <pc:sldMk cId="3719873001" sldId="280"/>
        </pc:sldMkLst>
      </pc:sldChg>
      <pc:sldChg chg="addSp delSp modSp new mod">
        <pc:chgData name="Doremiek Lamain" userId="03bb414b8f2b17e4" providerId="LiveId" clId="{F473FB05-3A67-4AB3-9000-35FF16F004DC}" dt="2024-07-16T13:14:18.456" v="8" actId="12788"/>
        <pc:sldMkLst>
          <pc:docMk/>
          <pc:sldMk cId="1300823521" sldId="281"/>
        </pc:sldMkLst>
      </pc:sldChg>
      <pc:sldChg chg="addSp modSp new mod">
        <pc:chgData name="Doremiek Lamain" userId="03bb414b8f2b17e4" providerId="LiveId" clId="{F473FB05-3A67-4AB3-9000-35FF16F004DC}" dt="2024-07-16T13:18:05.688" v="13" actId="1076"/>
        <pc:sldMkLst>
          <pc:docMk/>
          <pc:sldMk cId="2043361222" sldId="282"/>
        </pc:sldMkLst>
      </pc:sldChg>
      <pc:sldChg chg="addSp delSp modSp new mod">
        <pc:chgData name="Doremiek Lamain" userId="03bb414b8f2b17e4" providerId="LiveId" clId="{F473FB05-3A67-4AB3-9000-35FF16F004DC}" dt="2024-07-16T13:28:40.304" v="148" actId="1076"/>
        <pc:sldMkLst>
          <pc:docMk/>
          <pc:sldMk cId="3617161672" sldId="283"/>
        </pc:sldMkLst>
      </pc:sldChg>
      <pc:sldChg chg="modSp add mod">
        <pc:chgData name="Doremiek Lamain" userId="03bb414b8f2b17e4" providerId="LiveId" clId="{F473FB05-3A67-4AB3-9000-35FF16F004DC}" dt="2024-07-16T13:38:13.978" v="592" actId="20577"/>
        <pc:sldMkLst>
          <pc:docMk/>
          <pc:sldMk cId="991367161" sldId="284"/>
        </pc:sldMkLst>
      </pc:sldChg>
      <pc:sldChg chg="new del">
        <pc:chgData name="Doremiek Lamain" userId="03bb414b8f2b17e4" providerId="LiveId" clId="{F473FB05-3A67-4AB3-9000-35FF16F004DC}" dt="2024-07-16T13:28:59.914" v="150" actId="47"/>
        <pc:sldMkLst>
          <pc:docMk/>
          <pc:sldMk cId="2019870847" sldId="284"/>
        </pc:sldMkLst>
      </pc:sldChg>
      <pc:sldChg chg="modSp add mod">
        <pc:chgData name="Doremiek Lamain" userId="03bb414b8f2b17e4" providerId="LiveId" clId="{F473FB05-3A67-4AB3-9000-35FF16F004DC}" dt="2024-07-16T13:42:13.712" v="597" actId="20577"/>
        <pc:sldMkLst>
          <pc:docMk/>
          <pc:sldMk cId="1504684704" sldId="285"/>
        </pc:sldMkLst>
      </pc:sldChg>
      <pc:sldChg chg="new">
        <pc:chgData name="Doremiek Lamain" userId="03bb414b8f2b17e4" providerId="LiveId" clId="{F473FB05-3A67-4AB3-9000-35FF16F004DC}" dt="2024-07-16T13:44:20.281" v="603" actId="680"/>
        <pc:sldMkLst>
          <pc:docMk/>
          <pc:sldMk cId="1273554914" sldId="286"/>
        </pc:sldMkLst>
      </pc:sldChg>
    </pc:docChg>
  </pc:docChgLst>
  <pc:docChgLst>
    <pc:chgData name="Doremiek Lamain" userId="03bb414b8f2b17e4" providerId="LiveId" clId="{49699AC2-9253-443B-B175-FD25ACD550B4}"/>
    <pc:docChg chg="custSel addSld delSld modSld sldOrd">
      <pc:chgData name="Doremiek Lamain" userId="03bb414b8f2b17e4" providerId="LiveId" clId="{49699AC2-9253-443B-B175-FD25ACD550B4}" dt="2024-07-22T12:32:55.757" v="99"/>
      <pc:docMkLst>
        <pc:docMk/>
      </pc:docMkLst>
      <pc:sldChg chg="del">
        <pc:chgData name="Doremiek Lamain" userId="03bb414b8f2b17e4" providerId="LiveId" clId="{49699AC2-9253-443B-B175-FD25ACD550B4}" dt="2024-07-22T12:19:57.835" v="2" actId="47"/>
        <pc:sldMkLst>
          <pc:docMk/>
          <pc:sldMk cId="1337502839" sldId="266"/>
        </pc:sldMkLst>
      </pc:sldChg>
      <pc:sldChg chg="del">
        <pc:chgData name="Doremiek Lamain" userId="03bb414b8f2b17e4" providerId="LiveId" clId="{49699AC2-9253-443B-B175-FD25ACD550B4}" dt="2024-07-22T12:19:57.540" v="1" actId="47"/>
        <pc:sldMkLst>
          <pc:docMk/>
          <pc:sldMk cId="1934662473" sldId="268"/>
        </pc:sldMkLst>
      </pc:sldChg>
      <pc:sldChg chg="del">
        <pc:chgData name="Doremiek Lamain" userId="03bb414b8f2b17e4" providerId="LiveId" clId="{49699AC2-9253-443B-B175-FD25ACD550B4}" dt="2024-07-22T12:19:58.819" v="5" actId="47"/>
        <pc:sldMkLst>
          <pc:docMk/>
          <pc:sldMk cId="2277121999" sldId="277"/>
        </pc:sldMkLst>
      </pc:sldChg>
      <pc:sldChg chg="addSp delSp modSp mod">
        <pc:chgData name="Doremiek Lamain" userId="03bb414b8f2b17e4" providerId="LiveId" clId="{49699AC2-9253-443B-B175-FD25ACD550B4}" dt="2024-07-22T12:21:04.431" v="14" actId="1076"/>
        <pc:sldMkLst>
          <pc:docMk/>
          <pc:sldMk cId="2043361222" sldId="282"/>
        </pc:sldMkLst>
      </pc:sldChg>
      <pc:sldChg chg="addSp modSp new mod">
        <pc:chgData name="Doremiek Lamain" userId="03bb414b8f2b17e4" providerId="LiveId" clId="{49699AC2-9253-443B-B175-FD25ACD550B4}" dt="2024-07-22T12:30:06.887" v="76" actId="1076"/>
        <pc:sldMkLst>
          <pc:docMk/>
          <pc:sldMk cId="1488058355" sldId="283"/>
        </pc:sldMkLst>
      </pc:sldChg>
      <pc:sldChg chg="del">
        <pc:chgData name="Doremiek Lamain" userId="03bb414b8f2b17e4" providerId="LiveId" clId="{49699AC2-9253-443B-B175-FD25ACD550B4}" dt="2024-07-22T12:19:57.151" v="0" actId="47"/>
        <pc:sldMkLst>
          <pc:docMk/>
          <pc:sldMk cId="3617161672" sldId="283"/>
        </pc:sldMkLst>
      </pc:sldChg>
      <pc:sldChg chg="del">
        <pc:chgData name="Doremiek Lamain" userId="03bb414b8f2b17e4" providerId="LiveId" clId="{49699AC2-9253-443B-B175-FD25ACD550B4}" dt="2024-07-22T12:19:58.092" v="3" actId="47"/>
        <pc:sldMkLst>
          <pc:docMk/>
          <pc:sldMk cId="991367161" sldId="284"/>
        </pc:sldMkLst>
      </pc:sldChg>
      <pc:sldChg chg="addSp delSp modSp add mod ord">
        <pc:chgData name="Doremiek Lamain" userId="03bb414b8f2b17e4" providerId="LiveId" clId="{49699AC2-9253-443B-B175-FD25ACD550B4}" dt="2024-07-22T12:31:58.543" v="90" actId="14100"/>
        <pc:sldMkLst>
          <pc:docMk/>
          <pc:sldMk cId="2899202133" sldId="284"/>
        </pc:sldMkLst>
      </pc:sldChg>
      <pc:sldChg chg="del">
        <pc:chgData name="Doremiek Lamain" userId="03bb414b8f2b17e4" providerId="LiveId" clId="{49699AC2-9253-443B-B175-FD25ACD550B4}" dt="2024-07-22T12:19:58.450" v="4" actId="47"/>
        <pc:sldMkLst>
          <pc:docMk/>
          <pc:sldMk cId="1504684704" sldId="285"/>
        </pc:sldMkLst>
      </pc:sldChg>
      <pc:sldChg chg="addSp delSp modSp add mod ord">
        <pc:chgData name="Doremiek Lamain" userId="03bb414b8f2b17e4" providerId="LiveId" clId="{49699AC2-9253-443B-B175-FD25ACD550B4}" dt="2024-07-22T12:32:55.757" v="99"/>
        <pc:sldMkLst>
          <pc:docMk/>
          <pc:sldMk cId="3185799231" sldId="285"/>
        </pc:sldMkLst>
      </pc:sldChg>
      <pc:sldChg chg="del">
        <pc:chgData name="Doremiek Lamain" userId="03bb414b8f2b17e4" providerId="LiveId" clId="{49699AC2-9253-443B-B175-FD25ACD550B4}" dt="2024-07-22T12:19:59.590" v="6" actId="47"/>
        <pc:sldMkLst>
          <pc:docMk/>
          <pc:sldMk cId="1273554914" sldId="286"/>
        </pc:sldMkLst>
      </pc:sldChg>
      <pc:sldChg chg="del">
        <pc:chgData name="Doremiek Lamain" userId="03bb414b8f2b17e4" providerId="LiveId" clId="{49699AC2-9253-443B-B175-FD25ACD550B4}" dt="2024-07-22T12:20:00.014" v="7" actId="47"/>
        <pc:sldMkLst>
          <pc:docMk/>
          <pc:sldMk cId="1008182910" sldId="287"/>
        </pc:sldMkLst>
      </pc:sldChg>
    </pc:docChg>
  </pc:docChgLst>
  <pc:docChgLst>
    <pc:chgData name="Doremiek Lamain" userId="03bb414b8f2b17e4" providerId="LiveId" clId="{77D8B57C-3F83-4582-A54B-8C8ADFCC5439}"/>
    <pc:docChg chg="undo custSel addSld delSld modSld sldOrd">
      <pc:chgData name="Doremiek Lamain" userId="03bb414b8f2b17e4" providerId="LiveId" clId="{77D8B57C-3F83-4582-A54B-8C8ADFCC5439}" dt="2024-06-25T08:41:58.525" v="484" actId="20577"/>
      <pc:docMkLst>
        <pc:docMk/>
      </pc:docMkLst>
      <pc:sldChg chg="modSp add mod modTransition">
        <pc:chgData name="Doremiek Lamain" userId="03bb414b8f2b17e4" providerId="LiveId" clId="{77D8B57C-3F83-4582-A54B-8C8ADFCC5439}" dt="2024-06-25T08:39:07.212" v="138" actId="20577"/>
        <pc:sldMkLst>
          <pc:docMk/>
          <pc:sldMk cId="2323327966" sldId="265"/>
        </pc:sldMkLst>
      </pc:sldChg>
      <pc:sldChg chg="modSp add mod ord modTransition">
        <pc:chgData name="Doremiek Lamain" userId="03bb414b8f2b17e4" providerId="LiveId" clId="{77D8B57C-3F83-4582-A54B-8C8ADFCC5439}" dt="2024-06-25T08:41:58.525" v="484" actId="20577"/>
        <pc:sldMkLst>
          <pc:docMk/>
          <pc:sldMk cId="1337502839" sldId="266"/>
        </pc:sldMkLst>
      </pc:sldChg>
      <pc:sldChg chg="modSp add mod modTransition">
        <pc:chgData name="Doremiek Lamain" userId="03bb414b8f2b17e4" providerId="LiveId" clId="{77D8B57C-3F83-4582-A54B-8C8ADFCC5439}" dt="2024-06-25T08:40:01.613" v="344" actId="1076"/>
        <pc:sldMkLst>
          <pc:docMk/>
          <pc:sldMk cId="1934662473" sldId="268"/>
        </pc:sldMkLst>
      </pc:sldChg>
      <pc:sldChg chg="addSp delSp modSp mod">
        <pc:chgData name="Doremiek Lamain" userId="03bb414b8f2b17e4" providerId="LiveId" clId="{77D8B57C-3F83-4582-A54B-8C8ADFCC5439}" dt="2024-06-25T08:35:56.598" v="39" actId="1076"/>
        <pc:sldMkLst>
          <pc:docMk/>
          <pc:sldMk cId="2277121999" sldId="277"/>
        </pc:sldMkLst>
      </pc:sldChg>
      <pc:sldChg chg="new del">
        <pc:chgData name="Doremiek Lamain" userId="03bb414b8f2b17e4" providerId="LiveId" clId="{77D8B57C-3F83-4582-A54B-8C8ADFCC5439}" dt="2024-06-25T08:38:35.744" v="46" actId="47"/>
        <pc:sldMkLst>
          <pc:docMk/>
          <pc:sldMk cId="2730265739" sldId="281"/>
        </pc:sldMkLst>
      </pc:sldChg>
      <pc:sldChg chg="new del">
        <pc:chgData name="Doremiek Lamain" userId="03bb414b8f2b17e4" providerId="LiveId" clId="{77D8B57C-3F83-4582-A54B-8C8ADFCC5439}" dt="2024-06-25T08:38:36.151" v="47" actId="47"/>
        <pc:sldMkLst>
          <pc:docMk/>
          <pc:sldMk cId="1660414760" sldId="282"/>
        </pc:sldMkLst>
      </pc:sldChg>
      <pc:sldChg chg="new del">
        <pc:chgData name="Doremiek Lamain" userId="03bb414b8f2b17e4" providerId="LiveId" clId="{77D8B57C-3F83-4582-A54B-8C8ADFCC5439}" dt="2024-06-25T08:38:36.983" v="48" actId="47"/>
        <pc:sldMkLst>
          <pc:docMk/>
          <pc:sldMk cId="3371332474" sldId="283"/>
        </pc:sldMkLst>
      </pc:sldChg>
    </pc:docChg>
  </pc:docChgLst>
  <pc:docChgLst>
    <pc:chgData name="Doremiek Lamain" userId="03bb414b8f2b17e4" providerId="LiveId" clId="{F834C6BA-8182-4C9B-80BC-DECC2D514C8C}"/>
    <pc:docChg chg="addSld modSld">
      <pc:chgData name="Doremiek Lamain" userId="03bb414b8f2b17e4" providerId="LiveId" clId="{F834C6BA-8182-4C9B-80BC-DECC2D514C8C}" dt="2025-10-07T07:55:48.172" v="0"/>
      <pc:docMkLst>
        <pc:docMk/>
      </pc:docMkLst>
      <pc:sldChg chg="add">
        <pc:chgData name="Doremiek Lamain" userId="03bb414b8f2b17e4" providerId="LiveId" clId="{F834C6BA-8182-4C9B-80BC-DECC2D514C8C}" dt="2025-10-07T07:55:48.172" v="0"/>
        <pc:sldMkLst>
          <pc:docMk/>
          <pc:sldMk cId="0" sldId="28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914400" y="1844676"/>
            <a:ext cx="10363200" cy="2041525"/>
          </a:xfrm>
          <a:prstGeom prst="rect">
            <a:avLst/>
          </a:prstGeom>
        </p:spPr>
        <p:txBody>
          <a:bodyPr/>
          <a:lstStyle/>
          <a:p>
            <a:r>
              <a:t>Klik om de stijl te bewerken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half" idx="1"/>
          </p:nvPr>
        </p:nvSpPr>
        <p:spPr>
          <a:xfrm>
            <a:off x="1828800" y="3886200"/>
            <a:ext cx="85344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</a:lstStyle>
          <a:p>
            <a:r>
              <a:t>Klik om de ondertitelstijl van het model te bewerken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609600" y="256810"/>
            <a:ext cx="10972800" cy="1178656"/>
          </a:xfrm>
          <a:prstGeom prst="rect">
            <a:avLst/>
          </a:prstGeom>
        </p:spPr>
        <p:txBody>
          <a:bodyPr/>
          <a:lstStyle/>
          <a:p>
            <a:r>
              <a:t>Klik om de stijl te bewerken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quarter" idx="1"/>
          </p:nvPr>
        </p:nvSpPr>
        <p:spPr>
          <a:xfrm>
            <a:off x="609600" y="1435465"/>
            <a:ext cx="5386917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</a:lstStyle>
          <a:p>
            <a:r>
              <a:t>Klik om de modelstijlen te bewerken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xfrm>
            <a:off x="609601" y="0"/>
            <a:ext cx="4011087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Klik om de stijl te bewerken</a:t>
            </a:r>
          </a:p>
        </p:txBody>
      </p:sp>
      <p:sp>
        <p:nvSpPr>
          <p:cNvPr id="63" name="Shape 63"/>
          <p:cNvSpPr>
            <a:spLocks noGrp="1"/>
          </p:cNvSpPr>
          <p:nvPr>
            <p:ph type="body" idx="1"/>
          </p:nvPr>
        </p:nvSpPr>
        <p:spPr>
          <a:xfrm>
            <a:off x="4766733" y="273050"/>
            <a:ext cx="6815667" cy="6584950"/>
          </a:xfrm>
          <a:prstGeom prst="rect">
            <a:avLst/>
          </a:prstGeom>
        </p:spPr>
        <p:txBody>
          <a:bodyPr/>
          <a:lstStyle/>
          <a:p>
            <a:r>
              <a:t>Klik om de modelstijlen te bewerken</a:t>
            </a:r>
          </a:p>
          <a:p>
            <a:pPr lvl="1"/>
            <a:r>
              <a:t>Tweede niveau</a:t>
            </a:r>
          </a:p>
          <a:p>
            <a:pPr lvl="2"/>
            <a:r>
              <a:t>Derde niveau</a:t>
            </a:r>
          </a:p>
          <a:p>
            <a:pPr lvl="3"/>
            <a:r>
              <a:t>Vierde niveau</a:t>
            </a:r>
          </a:p>
          <a:p>
            <a:pPr lvl="4"/>
            <a:r>
              <a:t>Vijfde niveau</a:t>
            </a:r>
          </a:p>
        </p:txBody>
      </p:sp>
      <p:sp>
        <p:nvSpPr>
          <p:cNvPr id="64" name="Shape 6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3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Klik om de stijl te bewerken</a:t>
            </a:r>
          </a:p>
        </p:txBody>
      </p:sp>
      <p:sp>
        <p:nvSpPr>
          <p:cNvPr id="72" name="Shape 72"/>
          <p:cNvSpPr>
            <a:spLocks noGrp="1"/>
          </p:cNvSpPr>
          <p:nvPr>
            <p:ph type="body" sz="quarter" idx="1"/>
          </p:nvPr>
        </p:nvSpPr>
        <p:spPr>
          <a:xfrm>
            <a:off x="2389717" y="5367337"/>
            <a:ext cx="7315203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</a:lstStyle>
          <a:p>
            <a:r>
              <a:t>Klik om de modelstijlen te bewerken</a:t>
            </a:r>
          </a:p>
        </p:txBody>
      </p:sp>
      <p:sp>
        <p:nvSpPr>
          <p:cNvPr id="73" name="Shape 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title"/>
          </p:nvPr>
        </p:nvSpPr>
        <p:spPr>
          <a:xfrm>
            <a:off x="8839200" y="0"/>
            <a:ext cx="2743200" cy="6400802"/>
          </a:xfrm>
          <a:prstGeom prst="rect">
            <a:avLst/>
          </a:prstGeom>
        </p:spPr>
        <p:txBody>
          <a:bodyPr/>
          <a:lstStyle/>
          <a:p>
            <a:r>
              <a:t>Klik om de stijl te bewerken</a:t>
            </a:r>
          </a:p>
        </p:txBody>
      </p:sp>
      <p:sp>
        <p:nvSpPr>
          <p:cNvPr id="90" name="Shape 90"/>
          <p:cNvSpPr>
            <a:spLocks noGrp="1"/>
          </p:cNvSpPr>
          <p:nvPr>
            <p:ph type="body" idx="1"/>
          </p:nvPr>
        </p:nvSpPr>
        <p:spPr>
          <a:xfrm>
            <a:off x="609600" y="274638"/>
            <a:ext cx="8026400" cy="6583364"/>
          </a:xfrm>
          <a:prstGeom prst="rect">
            <a:avLst/>
          </a:prstGeom>
        </p:spPr>
        <p:txBody>
          <a:bodyPr/>
          <a:lstStyle/>
          <a:p>
            <a:r>
              <a:t>Klik om de modelstijlen te bewerken</a:t>
            </a:r>
          </a:p>
          <a:p>
            <a:pPr lvl="1"/>
            <a:r>
              <a:t>Tweede niveau</a:t>
            </a:r>
          </a:p>
          <a:p>
            <a:pPr lvl="2"/>
            <a:r>
              <a:t>Derde niveau</a:t>
            </a:r>
          </a:p>
          <a:p>
            <a:pPr lvl="3"/>
            <a:r>
              <a:t>Vierde niveau</a:t>
            </a:r>
          </a:p>
          <a:p>
            <a:pPr lvl="4"/>
            <a:r>
              <a:t>Vijfde niveau</a:t>
            </a:r>
          </a:p>
        </p:txBody>
      </p:sp>
      <p:sp>
        <p:nvSpPr>
          <p:cNvPr id="91" name="Shape 9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09600" y="92075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Klik om de stijl te bewerken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Klik om de modelstijlen te bewerken</a:t>
            </a:r>
          </a:p>
          <a:p>
            <a:pPr lvl="1"/>
            <a:r>
              <a:t>Tweede niveau</a:t>
            </a:r>
          </a:p>
          <a:p>
            <a:pPr lvl="2"/>
            <a:r>
              <a:t>Derde niveau</a:t>
            </a:r>
          </a:p>
          <a:p>
            <a:pPr lvl="3"/>
            <a:r>
              <a:t>Vierde niveau</a:t>
            </a:r>
          </a:p>
          <a:p>
            <a:pPr lvl="4"/>
            <a:r>
              <a:t>Vijfde niveau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212753" y="6400416"/>
            <a:ext cx="369649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5" r:id="rId3"/>
    <p:sldLayoutId id="2147483656" r:id="rId4"/>
    <p:sldLayoutId id="2147483658" r:id="rId5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hetklokhuis.nl/tv-uitzending/4819/insecten-eten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iN8pnPmicxAVTEmq7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verschillend, diverse, items&#10;&#10;Automatisch gegenereerde beschrijving">
            <a:extLst>
              <a:ext uri="{FF2B5EF4-FFF2-40B4-BE49-F238E27FC236}">
                <a16:creationId xmlns:a16="http://schemas.microsoft.com/office/drawing/2014/main" id="{2A11D10C-BE69-4598-AB8F-83399FAD0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56" y="4984"/>
            <a:ext cx="6853016" cy="6853016"/>
          </a:xfrm>
          <a:prstGeom prst="rect">
            <a:avLst/>
          </a:prstGeom>
        </p:spPr>
      </p:pic>
      <p:pic>
        <p:nvPicPr>
          <p:cNvPr id="5" name="Afbeelding 4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30888547-6F75-441C-9CFB-5D97C2D824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2640119"/>
            <a:ext cx="5328592" cy="1577763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495CFF80-6382-CB1B-7343-BDA689698B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25" y="4217882"/>
            <a:ext cx="4991797" cy="149563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5818CB0-2AFC-92BD-FF12-E587DBA1EA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85" t="12723" r="9560" b="25311"/>
          <a:stretch/>
        </p:blipFill>
        <p:spPr>
          <a:xfrm>
            <a:off x="511729" y="3598877"/>
            <a:ext cx="5408531" cy="286064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1171958-5DDB-3137-34F0-C754FB610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3897" y="-4556"/>
            <a:ext cx="5408531" cy="3603433"/>
          </a:xfrm>
          <a:prstGeom prst="rect">
            <a:avLst/>
          </a:prstGeom>
        </p:spPr>
      </p:pic>
      <p:pic>
        <p:nvPicPr>
          <p:cNvPr id="7" name="Afbeelding 6" descr="Afbeelding met horloge&#10;&#10;Automatisch gegenereerde beschrijving">
            <a:extLst>
              <a:ext uri="{FF2B5EF4-FFF2-40B4-BE49-F238E27FC236}">
                <a16:creationId xmlns:a16="http://schemas.microsoft.com/office/drawing/2014/main" id="{7A1B1AF6-5BA1-C5A6-659F-2BB2502DD3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6" t="24097" r="16661" b="27340"/>
          <a:stretch/>
        </p:blipFill>
        <p:spPr>
          <a:xfrm>
            <a:off x="6912528" y="2737352"/>
            <a:ext cx="4767743" cy="372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45807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7A6418A-8B1A-4171-0E6E-3BAABB57A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6713" y="0"/>
            <a:ext cx="13725427" cy="6862714"/>
          </a:xfrm>
          <a:prstGeom prst="rect">
            <a:avLst/>
          </a:prstGeom>
        </p:spPr>
      </p:pic>
      <p:pic>
        <p:nvPicPr>
          <p:cNvPr id="2" name="Afbeelding 1" descr="Afbeelding met tekst, Lettertype, schermopname, Graphics&#10;&#10;Automatisch gegenereerde beschrijving">
            <a:extLst>
              <a:ext uri="{FF2B5EF4-FFF2-40B4-BE49-F238E27FC236}">
                <a16:creationId xmlns:a16="http://schemas.microsoft.com/office/drawing/2014/main" id="{FAB6EA99-1C9F-5006-BD9B-8DDA9CD9E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029" y="5887159"/>
            <a:ext cx="3043102" cy="73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2352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15124C-876B-10C5-7E30-E4353A273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F2DFCB3-6313-5D72-A528-FFA002786B96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 descr="Afbeelding met persoon, voedsel, maaltijd, Fastfood&#10;&#10;Automatisch gegenereerde beschrijving">
            <a:extLst>
              <a:ext uri="{FF2B5EF4-FFF2-40B4-BE49-F238E27FC236}">
                <a16:creationId xmlns:a16="http://schemas.microsoft.com/office/drawing/2014/main" id="{DA2860F6-39EE-8E15-4480-EBB7D5959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7928"/>
            <a:ext cx="12192000" cy="813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36122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6252993B-B9C6-6A40-AEF1-0D2EA9035F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115883"/>
              </p:ext>
            </p:extLst>
          </p:nvPr>
        </p:nvGraphicFramePr>
        <p:xfrm>
          <a:off x="726580" y="1367355"/>
          <a:ext cx="7083571" cy="392710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77721">
                  <a:extLst>
                    <a:ext uri="{9D8B030D-6E8A-4147-A177-3AD203B41FA5}">
                      <a16:colId xmlns:a16="http://schemas.microsoft.com/office/drawing/2014/main" val="1377100945"/>
                    </a:ext>
                  </a:extLst>
                </a:gridCol>
                <a:gridCol w="1098958">
                  <a:extLst>
                    <a:ext uri="{9D8B030D-6E8A-4147-A177-3AD203B41FA5}">
                      <a16:colId xmlns:a16="http://schemas.microsoft.com/office/drawing/2014/main" val="3643615949"/>
                    </a:ext>
                  </a:extLst>
                </a:gridCol>
                <a:gridCol w="1350627">
                  <a:extLst>
                    <a:ext uri="{9D8B030D-6E8A-4147-A177-3AD203B41FA5}">
                      <a16:colId xmlns:a16="http://schemas.microsoft.com/office/drawing/2014/main" val="1222021130"/>
                    </a:ext>
                  </a:extLst>
                </a:gridCol>
                <a:gridCol w="1728132">
                  <a:extLst>
                    <a:ext uri="{9D8B030D-6E8A-4147-A177-3AD203B41FA5}">
                      <a16:colId xmlns:a16="http://schemas.microsoft.com/office/drawing/2014/main" val="3761561368"/>
                    </a:ext>
                  </a:extLst>
                </a:gridCol>
                <a:gridCol w="1728133">
                  <a:extLst>
                    <a:ext uri="{9D8B030D-6E8A-4147-A177-3AD203B41FA5}">
                      <a16:colId xmlns:a16="http://schemas.microsoft.com/office/drawing/2014/main" val="3952021348"/>
                    </a:ext>
                  </a:extLst>
                </a:gridCol>
              </a:tblGrid>
              <a:tr h="654517">
                <a:tc>
                  <a:txBody>
                    <a:bodyPr/>
                    <a:lstStyle/>
                    <a:p>
                      <a:pPr algn="l"/>
                      <a:r>
                        <a:rPr lang="nl-NL" sz="1800" b="1" dirty="0">
                          <a:effectLst/>
                        </a:rPr>
                        <a:t>Gewas</a:t>
                      </a:r>
                      <a:endParaRPr lang="nl-NL" sz="1800" b="1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b="1" dirty="0">
                          <a:effectLst/>
                        </a:rPr>
                        <a:t>Uitstoot</a:t>
                      </a:r>
                      <a:endParaRPr lang="nl-NL" sz="1800" b="1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b="1" dirty="0">
                          <a:effectLst/>
                        </a:rPr>
                        <a:t>Bemesting</a:t>
                      </a:r>
                      <a:endParaRPr lang="nl-NL" sz="1800" b="1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b="1" dirty="0">
                          <a:effectLst/>
                        </a:rPr>
                        <a:t>Watergebruik</a:t>
                      </a:r>
                      <a:endParaRPr lang="nl-NL" sz="1800" b="1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b="1" dirty="0">
                          <a:effectLst/>
                        </a:rPr>
                        <a:t>Voorbeeld van eindproduct</a:t>
                      </a:r>
                      <a:endParaRPr lang="nl-NL" sz="1800" b="1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9632195"/>
                  </a:ext>
                </a:extLst>
              </a:tr>
              <a:tr h="654517"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Tarwe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Matig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Hoog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Matig tot hoog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dirty="0">
                          <a:effectLst/>
                        </a:rPr>
                        <a:t>Brood</a:t>
                      </a:r>
                      <a:endParaRPr lang="nl-NL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2856214"/>
                  </a:ext>
                </a:extLst>
              </a:tr>
              <a:tr h="654517"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Haver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Laag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Laag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Laag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dirty="0">
                          <a:effectLst/>
                        </a:rPr>
                        <a:t>Havermout</a:t>
                      </a:r>
                      <a:endParaRPr lang="nl-NL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4604240"/>
                  </a:ext>
                </a:extLst>
              </a:tr>
              <a:tr h="654517"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Rogge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Matig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Matig 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Laag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dirty="0">
                          <a:effectLst/>
                        </a:rPr>
                        <a:t>Roggebrood</a:t>
                      </a:r>
                      <a:endParaRPr lang="nl-NL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585584"/>
                  </a:ext>
                </a:extLst>
              </a:tr>
              <a:tr h="654517"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Erwten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Laag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Zeer laag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Gemiddeld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dirty="0">
                          <a:effectLst/>
                        </a:rPr>
                        <a:t>Erwtjes</a:t>
                      </a:r>
                      <a:endParaRPr lang="nl-NL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9031970"/>
                  </a:ext>
                </a:extLst>
              </a:tr>
              <a:tr h="654517"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Veldbonen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Zeer laag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Zeer laag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>
                          <a:effectLst/>
                        </a:rPr>
                        <a:t>Matig</a:t>
                      </a:r>
                      <a:endParaRPr lang="nl-NL" sz="18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dirty="0">
                          <a:effectLst/>
                        </a:rPr>
                        <a:t>Veldbonen</a:t>
                      </a:r>
                      <a:endParaRPr lang="nl-NL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7678058"/>
                  </a:ext>
                </a:extLst>
              </a:tr>
            </a:tbl>
          </a:graphicData>
        </a:graphic>
      </p:graphicFrame>
      <p:pic>
        <p:nvPicPr>
          <p:cNvPr id="2052" name="Afbeelding 2" descr="Ontbijt met havermout: de lekkerste recepten - The Daily Milk">
            <a:extLst>
              <a:ext uri="{FF2B5EF4-FFF2-40B4-BE49-F238E27FC236}">
                <a16:creationId xmlns:a16="http://schemas.microsoft.com/office/drawing/2014/main" id="{A5670043-C865-39A4-27D1-DA776B4FF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792" y="2072507"/>
            <a:ext cx="1695450" cy="125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Afbeelding 3" descr="Fries Roggebrood 500g">
            <a:extLst>
              <a:ext uri="{FF2B5EF4-FFF2-40B4-BE49-F238E27FC236}">
                <a16:creationId xmlns:a16="http://schemas.microsoft.com/office/drawing/2014/main" id="{B8161A7E-23BF-7F38-5AC9-2C8DADBDD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972" y="3134787"/>
            <a:ext cx="1689100" cy="11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4" descr="Erwten - TuinWereld">
            <a:extLst>
              <a:ext uri="{FF2B5EF4-FFF2-40B4-BE49-F238E27FC236}">
                <a16:creationId xmlns:a16="http://schemas.microsoft.com/office/drawing/2014/main" id="{BD3A8BDF-7340-C02A-F842-47FD1C7F1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792" y="4000534"/>
            <a:ext cx="1695450" cy="125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Afbeelding 5" descr="Veldbonen: alles wat je moet weten over het kweken ervan in je eigen tuin -  Agri World">
            <a:extLst>
              <a:ext uri="{FF2B5EF4-FFF2-40B4-BE49-F238E27FC236}">
                <a16:creationId xmlns:a16="http://schemas.microsoft.com/office/drawing/2014/main" id="{131EA1E7-631E-A2B7-6715-D70AAB229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972" y="5336232"/>
            <a:ext cx="1695450" cy="113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Afbeelding 1" descr="Is brood gezond voor je? | Hormoonfactor">
            <a:extLst>
              <a:ext uri="{FF2B5EF4-FFF2-40B4-BE49-F238E27FC236}">
                <a16:creationId xmlns:a16="http://schemas.microsoft.com/office/drawing/2014/main" id="{8EFA2E25-003E-C8DB-DA4C-C61D0A318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972" y="887304"/>
            <a:ext cx="1785937" cy="117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4698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14CA50C4-926B-662F-65DA-C77C58AF0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9015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voedsel, Fastfood, groente, Keuken&#10;&#10;Automatisch gegenereerde beschrijving">
            <a:extLst>
              <a:ext uri="{FF2B5EF4-FFF2-40B4-BE49-F238E27FC236}">
                <a16:creationId xmlns:a16="http://schemas.microsoft.com/office/drawing/2014/main" id="{39499326-2866-5A4E-1C49-C863EA3D5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47834" cy="3112316"/>
          </a:xfrm>
          <a:prstGeom prst="rect">
            <a:avLst/>
          </a:prstGeom>
        </p:spPr>
      </p:pic>
      <p:pic>
        <p:nvPicPr>
          <p:cNvPr id="9" name="Afbeelding 8" descr="Afbeelding met tekst, voedsel, Snack, Fastfood&#10;&#10;Automatisch gegenereerde beschrijving">
            <a:extLst>
              <a:ext uri="{FF2B5EF4-FFF2-40B4-BE49-F238E27FC236}">
                <a16:creationId xmlns:a16="http://schemas.microsoft.com/office/drawing/2014/main" id="{80BBDA8D-5989-E517-5809-8542ABDC5F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9" t="21040" r="5132" b="16697"/>
          <a:stretch/>
        </p:blipFill>
        <p:spPr>
          <a:xfrm>
            <a:off x="6727971" y="478172"/>
            <a:ext cx="5386279" cy="2526835"/>
          </a:xfrm>
          <a:prstGeom prst="rect">
            <a:avLst/>
          </a:prstGeom>
        </p:spPr>
      </p:pic>
      <p:pic>
        <p:nvPicPr>
          <p:cNvPr id="11" name="Afbeelding 10" descr="Afbeelding met voedsel, Snack, Fingerfood&#10;&#10;Automatisch gegenereerde beschrijving">
            <a:extLst>
              <a:ext uri="{FF2B5EF4-FFF2-40B4-BE49-F238E27FC236}">
                <a16:creationId xmlns:a16="http://schemas.microsoft.com/office/drawing/2014/main" id="{901889BA-7859-64AF-2C8D-14136B5ED7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5" t="11010" b="12660"/>
          <a:stretch/>
        </p:blipFill>
        <p:spPr>
          <a:xfrm>
            <a:off x="652669" y="3845763"/>
            <a:ext cx="4236442" cy="2525675"/>
          </a:xfrm>
          <a:prstGeom prst="rect">
            <a:avLst/>
          </a:prstGeom>
        </p:spPr>
      </p:pic>
      <p:pic>
        <p:nvPicPr>
          <p:cNvPr id="13" name="Afbeelding 12" descr="Afbeelding met tekst, hond, grafische vormgeving, ontwerp&#10;&#10;Automatisch gegenereerde beschrijving">
            <a:extLst>
              <a:ext uri="{FF2B5EF4-FFF2-40B4-BE49-F238E27FC236}">
                <a16:creationId xmlns:a16="http://schemas.microsoft.com/office/drawing/2014/main" id="{3ACB56D0-EB62-145F-CBC6-B897C5E01F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7" t="10886" r="19786" b="11804"/>
          <a:stretch/>
        </p:blipFill>
        <p:spPr>
          <a:xfrm>
            <a:off x="4751503" y="3112316"/>
            <a:ext cx="3772800" cy="3657070"/>
          </a:xfrm>
          <a:prstGeom prst="rect">
            <a:avLst/>
          </a:prstGeom>
        </p:spPr>
      </p:pic>
      <p:pic>
        <p:nvPicPr>
          <p:cNvPr id="3" name="Afbeelding 2" descr="Afbeelding met tekst, voedsel&#10;&#10;Automatisch gegenereerde beschrijving">
            <a:extLst>
              <a:ext uri="{FF2B5EF4-FFF2-40B4-BE49-F238E27FC236}">
                <a16:creationId xmlns:a16="http://schemas.microsoft.com/office/drawing/2014/main" id="{456F3AD8-D42D-2C32-13FB-D9F2C8CDB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850" y="3441584"/>
            <a:ext cx="3198303" cy="319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0200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BA3EF6-3D5F-EB5F-2552-114C1130E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2084898-9301-81F9-5D02-0C1B794CEDD2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hlinkClick r:id="rId2"/>
            <a:extLst>
              <a:ext uri="{FF2B5EF4-FFF2-40B4-BE49-F238E27FC236}">
                <a16:creationId xmlns:a16="http://schemas.microsoft.com/office/drawing/2014/main" id="{F2C5F9CC-AB8B-7544-8110-C73FF96F5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1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3223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56FF2F-D17C-9F18-1BB6-1BC79F649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247" y="292669"/>
            <a:ext cx="4563035" cy="1178656"/>
          </a:xfrm>
        </p:spPr>
        <p:txBody>
          <a:bodyPr/>
          <a:lstStyle/>
          <a:p>
            <a:r>
              <a:rPr lang="nl-NL" dirty="0"/>
              <a:t>Opdracht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A9802B6-6927-961C-E6CF-417F2D81B082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878542" y="1550894"/>
            <a:ext cx="5386917" cy="4814048"/>
          </a:xfrm>
        </p:spPr>
        <p:txBody>
          <a:bodyPr>
            <a:normAutofit fontScale="92500" lnSpcReduction="20000"/>
          </a:bodyPr>
          <a:lstStyle/>
          <a:p>
            <a:r>
              <a:rPr lang="nl-NL" sz="3200" b="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1. Schrijf op &amp; schets: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b="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Bedenk het voedsel van de toekomst.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b="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Eisen: lekker, voedzaam en duurzaam.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200" b="0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nl-NL" sz="3200" b="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2. Maak de mal!</a:t>
            </a:r>
          </a:p>
          <a:p>
            <a:endParaRPr lang="nl-NL" sz="3200" b="0" dirty="0"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nl-NL" sz="3200" b="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3. Beschilder jouw boodschappentas aan de binnenkant.</a:t>
            </a:r>
            <a:endParaRPr lang="nl-NL" sz="3200" b="0" dirty="0"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3F4DE78-2678-5F61-F55D-54F62BA433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6" r="24044"/>
          <a:stretch/>
        </p:blipFill>
        <p:spPr>
          <a:xfrm>
            <a:off x="6427694" y="0"/>
            <a:ext cx="57643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05835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87A6418A-8B1A-4171-0E6E-3BAABB57A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4" r="21772"/>
          <a:stretch>
            <a:fillRect/>
          </a:stretch>
        </p:blipFill>
        <p:spPr>
          <a:xfrm>
            <a:off x="6096000" y="-16498"/>
            <a:ext cx="6164826" cy="6940196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4F85A33-F11D-3BB7-790F-C1C842B77124}"/>
              </a:ext>
            </a:extLst>
          </p:cNvPr>
          <p:cNvSpPr txBox="1"/>
          <p:nvPr/>
        </p:nvSpPr>
        <p:spPr>
          <a:xfrm>
            <a:off x="642198" y="5659390"/>
            <a:ext cx="5223388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nl-NL" sz="2400" dirty="0">
                <a:hlinkClick r:id="rId3"/>
              </a:rPr>
              <a:t>https://forms.gle/iN8pnPmicxAVTEmq7</a:t>
            </a:r>
            <a:endParaRPr lang="nl-NL" sz="240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7B8D07C-A8D9-45AD-BA47-C22634F3E855}"/>
              </a:ext>
            </a:extLst>
          </p:cNvPr>
          <p:cNvSpPr txBox="1"/>
          <p:nvPr/>
        </p:nvSpPr>
        <p:spPr>
          <a:xfrm>
            <a:off x="642198" y="5290062"/>
            <a:ext cx="4323092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venir Roman"/>
              </a:rPr>
              <a:t>Je kan de link ook doorsturen of overtypen: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73411CFD-4261-8E86-333C-562C93850E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54" t="4511" r="4142" b="4371"/>
          <a:stretch>
            <a:fillRect/>
          </a:stretch>
        </p:blipFill>
        <p:spPr>
          <a:xfrm>
            <a:off x="1498819" y="1859147"/>
            <a:ext cx="3138744" cy="3122049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DFD51261-E8D0-5864-4F47-ACC52B3A4A99}"/>
              </a:ext>
            </a:extLst>
          </p:cNvPr>
          <p:cNvSpPr txBox="1"/>
          <p:nvPr/>
        </p:nvSpPr>
        <p:spPr>
          <a:xfrm>
            <a:off x="642198" y="875446"/>
            <a:ext cx="4706550" cy="677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venir Roman"/>
              </a:rPr>
              <a:t>Wat heb jij geleerd en wat von</a:t>
            </a:r>
            <a:r>
              <a:rPr lang="nl-NL" sz="2000" b="1" dirty="0"/>
              <a:t>d je ervan? </a:t>
            </a:r>
            <a:r>
              <a:rPr lang="nl-NL" dirty="0"/>
              <a:t>Vul de vragenlijst in!</a:t>
            </a:r>
            <a:endParaRPr kumimoji="0" lang="nl-NL" sz="1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venir Roman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106</Words>
  <Application>Microsoft Office PowerPoint</Application>
  <PresentationFormat>Breedbeeld</PresentationFormat>
  <Paragraphs>41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4" baseType="lpstr">
      <vt:lpstr>Arial</vt:lpstr>
      <vt:lpstr>Avenir Roman</vt:lpstr>
      <vt:lpstr>Calibri</vt:lpstr>
      <vt:lpstr>Default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Opdracht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Aiwa</dc:creator>
  <cp:lastModifiedBy>Doremiek Lamain</cp:lastModifiedBy>
  <cp:revision>3</cp:revision>
  <dcterms:modified xsi:type="dcterms:W3CDTF">2025-10-07T07:55:49Z</dcterms:modified>
</cp:coreProperties>
</file>