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ADA"/>
    <a:srgbClr val="E2ECEE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emiek Lamain" userId="03bb414b8f2b17e4" providerId="LiveId" clId="{D9646365-D4BF-4E66-A580-60F6397FD1E0}"/>
    <pc:docChg chg="undo custSel addSld modSld">
      <pc:chgData name="Doremiek Lamain" userId="03bb414b8f2b17e4" providerId="LiveId" clId="{D9646365-D4BF-4E66-A580-60F6397FD1E0}" dt="2024-07-22T08:31:24.945" v="286" actId="20577"/>
      <pc:docMkLst>
        <pc:docMk/>
      </pc:docMkLst>
      <pc:sldChg chg="addSp delSp modSp mod">
        <pc:chgData name="Doremiek Lamain" userId="03bb414b8f2b17e4" providerId="LiveId" clId="{D9646365-D4BF-4E66-A580-60F6397FD1E0}" dt="2024-07-22T08:22:53.227" v="163" actId="113"/>
        <pc:sldMkLst>
          <pc:docMk/>
          <pc:sldMk cId="1273554914" sldId="286"/>
        </pc:sldMkLst>
      </pc:sldChg>
      <pc:sldChg chg="addSp delSp modSp new mod">
        <pc:chgData name="Doremiek Lamain" userId="03bb414b8f2b17e4" providerId="LiveId" clId="{D9646365-D4BF-4E66-A580-60F6397FD1E0}" dt="2024-07-22T08:31:24.945" v="286" actId="20577"/>
        <pc:sldMkLst>
          <pc:docMk/>
          <pc:sldMk cId="1008182910" sldId="287"/>
        </pc:sldMkLst>
      </pc:sldChg>
    </pc:docChg>
  </pc:docChgLst>
  <pc:docChgLst>
    <pc:chgData name="Doremiek Lamain" userId="03bb414b8f2b17e4" providerId="LiveId" clId="{C4DE3BB0-5C44-4CB5-8D64-FD3ADE934CDE}"/>
    <pc:docChg chg="addSld delSld modSld">
      <pc:chgData name="Doremiek Lamain" userId="03bb414b8f2b17e4" providerId="LiveId" clId="{C4DE3BB0-5C44-4CB5-8D64-FD3ADE934CDE}" dt="2024-06-25T07:25:59.297" v="51" actId="47"/>
      <pc:docMkLst>
        <pc:docMk/>
      </pc:docMkLst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7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8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60"/>
        </pc:sldMkLst>
      </pc:sldChg>
      <pc:sldChg chg="addSp modSp new">
        <pc:chgData name="Doremiek Lamain" userId="03bb414b8f2b17e4" providerId="LiveId" clId="{C4DE3BB0-5C44-4CB5-8D64-FD3ADE934CDE}" dt="2024-05-07T13:13:25.774" v="2"/>
        <pc:sldMkLst>
          <pc:docMk/>
          <pc:sldMk cId="2255990946" sldId="276"/>
        </pc:sldMkLst>
      </pc:sldChg>
      <pc:sldChg chg="addSp modSp new mod">
        <pc:chgData name="Doremiek Lamain" userId="03bb414b8f2b17e4" providerId="LiveId" clId="{C4DE3BB0-5C44-4CB5-8D64-FD3ADE934CDE}" dt="2024-05-14T13:11:09.935" v="6" actId="14100"/>
        <pc:sldMkLst>
          <pc:docMk/>
          <pc:sldMk cId="2277121999" sldId="277"/>
        </pc:sldMkLst>
      </pc:sldChg>
      <pc:sldChg chg="addSp modSp new mod">
        <pc:chgData name="Doremiek Lamain" userId="03bb414b8f2b17e4" providerId="LiveId" clId="{C4DE3BB0-5C44-4CB5-8D64-FD3ADE934CDE}" dt="2024-05-14T13:34:39.392" v="11" actId="12788"/>
        <pc:sldMkLst>
          <pc:docMk/>
          <pc:sldMk cId="3535305150" sldId="278"/>
        </pc:sldMkLst>
      </pc:sldChg>
      <pc:sldChg chg="addSp modSp new mod modAnim">
        <pc:chgData name="Doremiek Lamain" userId="03bb414b8f2b17e4" providerId="LiveId" clId="{C4DE3BB0-5C44-4CB5-8D64-FD3ADE934CDE}" dt="2024-05-14T13:50:13.521" v="16"/>
        <pc:sldMkLst>
          <pc:docMk/>
          <pc:sldMk cId="585412316" sldId="27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958673690" sldId="27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7498839" sldId="280"/>
        </pc:sldMkLst>
      </pc:sldChg>
      <pc:sldChg chg="addSp modSp new mod">
        <pc:chgData name="Doremiek Lamain" userId="03bb414b8f2b17e4" providerId="LiveId" clId="{C4DE3BB0-5C44-4CB5-8D64-FD3ADE934CDE}" dt="2024-05-14T14:28:38.953" v="49" actId="732"/>
        <pc:sldMkLst>
          <pc:docMk/>
          <pc:sldMk cId="3719873001" sldId="280"/>
        </pc:sldMkLst>
      </pc:sldChg>
      <pc:sldChg chg="new del">
        <pc:chgData name="Doremiek Lamain" userId="03bb414b8f2b17e4" providerId="LiveId" clId="{C4DE3BB0-5C44-4CB5-8D64-FD3ADE934CDE}" dt="2024-06-25T07:25:59.297" v="51" actId="47"/>
        <pc:sldMkLst>
          <pc:docMk/>
          <pc:sldMk cId="1160800872" sldId="281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1743022984" sldId="281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1868964369" sldId="282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620680738" sldId="283"/>
        </pc:sldMkLst>
      </pc:sldChg>
      <pc:sldMasterChg chg="delSldLayout">
        <pc:chgData name="Doremiek Lamain" userId="03bb414b8f2b17e4" providerId="LiveId" clId="{C4DE3BB0-5C44-4CB5-8D64-FD3ADE934CDE}" dt="2024-05-07T13:09:39.856" v="0" actId="47"/>
        <pc:sldMasterMkLst>
          <pc:docMk/>
          <pc:sldMasterMk cId="0" sldId="2147483648"/>
        </pc:sldMasterMkLst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7"/>
          </pc:sldLayoutMkLst>
        </pc:sldLayoutChg>
      </pc:sldMasterChg>
    </pc:docChg>
  </pc:docChgLst>
  <pc:docChgLst>
    <pc:chgData name="Doremiek Lamain" userId="03bb414b8f2b17e4" providerId="LiveId" clId="{5AED003D-56C7-4DAC-BFAF-7D71648007BD}"/>
    <pc:docChg chg="custSel addSld delSld modSld modMainMaster modNotesMaster">
      <pc:chgData name="Doremiek Lamain" userId="03bb414b8f2b17e4" providerId="LiveId" clId="{5AED003D-56C7-4DAC-BFAF-7D71648007BD}" dt="2023-07-24T07:50:39.434" v="166" actId="14100"/>
      <pc:docMkLst>
        <pc:docMk/>
      </pc:docMkLst>
      <pc:sldChg chg="modSp del">
        <pc:chgData name="Doremiek Lamain" userId="03bb414b8f2b17e4" providerId="LiveId" clId="{5AED003D-56C7-4DAC-BFAF-7D71648007BD}" dt="2023-07-05T12:12:42.525" v="138" actId="47"/>
        <pc:sldMkLst>
          <pc:docMk/>
          <pc:sldMk cId="0" sldId="256"/>
        </pc:sldMkLst>
      </pc:sldChg>
      <pc:sldChg chg="modSp add del mod setBg">
        <pc:chgData name="Doremiek Lamain" userId="03bb414b8f2b17e4" providerId="LiveId" clId="{5AED003D-56C7-4DAC-BFAF-7D71648007BD}" dt="2023-07-05T12:35:46.437" v="143"/>
        <pc:sldMkLst>
          <pc:docMk/>
          <pc:sldMk cId="0" sldId="257"/>
        </pc:sldMkLst>
      </pc:sldChg>
      <pc:sldChg chg="modSp add del mod">
        <pc:chgData name="Doremiek Lamain" userId="03bb414b8f2b17e4" providerId="LiveId" clId="{5AED003D-56C7-4DAC-BFAF-7D71648007BD}" dt="2023-07-05T12:35:46.437" v="143"/>
        <pc:sldMkLst>
          <pc:docMk/>
          <pc:sldMk cId="0" sldId="258"/>
        </pc:sldMkLst>
      </pc:sldChg>
      <pc:sldChg chg="modSp add del mod">
        <pc:chgData name="Doremiek Lamain" userId="03bb414b8f2b17e4" providerId="LiveId" clId="{5AED003D-56C7-4DAC-BFAF-7D71648007BD}" dt="2023-07-05T12:35:46.437" v="143"/>
        <pc:sldMkLst>
          <pc:docMk/>
          <pc:sldMk cId="0" sldId="259"/>
        </pc:sldMkLst>
      </pc:sldChg>
      <pc:sldChg chg="add">
        <pc:chgData name="Doremiek Lamain" userId="03bb414b8f2b17e4" providerId="LiveId" clId="{5AED003D-56C7-4DAC-BFAF-7D71648007BD}" dt="2023-07-05T12:35:46.437" v="143"/>
        <pc:sldMkLst>
          <pc:docMk/>
          <pc:sldMk cId="0" sldId="260"/>
        </pc:sldMkLst>
      </pc:sldChg>
      <pc:sldChg chg="modSp del">
        <pc:chgData name="Doremiek Lamain" userId="03bb414b8f2b17e4" providerId="LiveId" clId="{5AED003D-56C7-4DAC-BFAF-7D71648007BD}" dt="2023-06-28T07:30:57.637" v="10" actId="47"/>
        <pc:sldMkLst>
          <pc:docMk/>
          <pc:sldMk cId="3413781037" sldId="260"/>
        </pc:sldMkLst>
      </pc:sldChg>
      <pc:sldChg chg="add del setBg">
        <pc:chgData name="Doremiek Lamain" userId="03bb414b8f2b17e4" providerId="LiveId" clId="{5AED003D-56C7-4DAC-BFAF-7D71648007BD}" dt="2023-07-05T12:52:29.572" v="144" actId="47"/>
        <pc:sldMkLst>
          <pc:docMk/>
          <pc:sldMk cId="0" sldId="261"/>
        </pc:sldMkLst>
      </pc:sldChg>
      <pc:sldChg chg="add del setBg">
        <pc:chgData name="Doremiek Lamain" userId="03bb414b8f2b17e4" providerId="LiveId" clId="{5AED003D-56C7-4DAC-BFAF-7D71648007BD}" dt="2023-07-05T12:52:30.458" v="145" actId="47"/>
        <pc:sldMkLst>
          <pc:docMk/>
          <pc:sldMk cId="0" sldId="262"/>
        </pc:sldMkLst>
      </pc:sldChg>
      <pc:sldChg chg="add del setBg">
        <pc:chgData name="Doremiek Lamain" userId="03bb414b8f2b17e4" providerId="LiveId" clId="{5AED003D-56C7-4DAC-BFAF-7D71648007BD}" dt="2023-07-05T12:52:31.048" v="146" actId="47"/>
        <pc:sldMkLst>
          <pc:docMk/>
          <pc:sldMk cId="0" sldId="263"/>
        </pc:sldMkLst>
      </pc:sldChg>
      <pc:sldChg chg="add">
        <pc:chgData name="Doremiek Lamain" userId="03bb414b8f2b17e4" providerId="LiveId" clId="{5AED003D-56C7-4DAC-BFAF-7D71648007BD}" dt="2023-06-28T07:30:55.862" v="9"/>
        <pc:sldMkLst>
          <pc:docMk/>
          <pc:sldMk cId="0" sldId="275"/>
        </pc:sldMkLst>
      </pc:sldChg>
      <pc:sldChg chg="new del">
        <pc:chgData name="Doremiek Lamain" userId="03bb414b8f2b17e4" providerId="LiveId" clId="{5AED003D-56C7-4DAC-BFAF-7D71648007BD}" dt="2023-06-28T07:42:20.238" v="16" actId="47"/>
        <pc:sldMkLst>
          <pc:docMk/>
          <pc:sldMk cId="2447562769" sldId="276"/>
        </pc:sldMkLst>
      </pc:sldChg>
      <pc:sldChg chg="new del">
        <pc:chgData name="Doremiek Lamain" userId="03bb414b8f2b17e4" providerId="LiveId" clId="{5AED003D-56C7-4DAC-BFAF-7D71648007BD}" dt="2023-06-28T07:42:20.861" v="17" actId="47"/>
        <pc:sldMkLst>
          <pc:docMk/>
          <pc:sldMk cId="616793736" sldId="277"/>
        </pc:sldMkLst>
      </pc:sldChg>
      <pc:sldChg chg="new del">
        <pc:chgData name="Doremiek Lamain" userId="03bb414b8f2b17e4" providerId="LiveId" clId="{5AED003D-56C7-4DAC-BFAF-7D71648007BD}" dt="2023-06-28T07:42:36.463" v="20" actId="47"/>
        <pc:sldMkLst>
          <pc:docMk/>
          <pc:sldMk cId="4219821868" sldId="278"/>
        </pc:sldMkLst>
      </pc:sldChg>
      <pc:sldChg chg="addSp delSp modSp new mod modAnim">
        <pc:chgData name="Doremiek Lamain" userId="03bb414b8f2b17e4" providerId="LiveId" clId="{5AED003D-56C7-4DAC-BFAF-7D71648007BD}" dt="2023-06-28T09:21:47.649" v="29" actId="14100"/>
        <pc:sldMkLst>
          <pc:docMk/>
          <pc:sldMk cId="958673690" sldId="279"/>
        </pc:sldMkLst>
      </pc:sldChg>
      <pc:sldChg chg="new del">
        <pc:chgData name="Doremiek Lamain" userId="03bb414b8f2b17e4" providerId="LiveId" clId="{5AED003D-56C7-4DAC-BFAF-7D71648007BD}" dt="2023-06-28T07:42:18.865" v="15" actId="47"/>
        <pc:sldMkLst>
          <pc:docMk/>
          <pc:sldMk cId="4114183061" sldId="279"/>
        </pc:sldMkLst>
      </pc:sldChg>
      <pc:sldChg chg="addSp delSp modSp add mod modAnim">
        <pc:chgData name="Doremiek Lamain" userId="03bb414b8f2b17e4" providerId="LiveId" clId="{5AED003D-56C7-4DAC-BFAF-7D71648007BD}" dt="2023-06-28T09:40:29.342" v="34" actId="14100"/>
        <pc:sldMkLst>
          <pc:docMk/>
          <pc:sldMk cId="7498839" sldId="280"/>
        </pc:sldMkLst>
      </pc:sldChg>
      <pc:sldChg chg="addSp delSp modSp add mod delAnim modAnim">
        <pc:chgData name="Doremiek Lamain" userId="03bb414b8f2b17e4" providerId="LiveId" clId="{5AED003D-56C7-4DAC-BFAF-7D71648007BD}" dt="2023-07-05T13:05:21.001" v="160" actId="14100"/>
        <pc:sldMkLst>
          <pc:docMk/>
          <pc:sldMk cId="1743022984" sldId="281"/>
        </pc:sldMkLst>
      </pc:sldChg>
      <pc:sldChg chg="addSp delSp modSp new mod modAnim">
        <pc:chgData name="Doremiek Lamain" userId="03bb414b8f2b17e4" providerId="LiveId" clId="{5AED003D-56C7-4DAC-BFAF-7D71648007BD}" dt="2023-07-05T13:00:56.763" v="151" actId="14100"/>
        <pc:sldMkLst>
          <pc:docMk/>
          <pc:sldMk cId="1868964369" sldId="282"/>
        </pc:sldMkLst>
      </pc:sldChg>
      <pc:sldChg chg="add del">
        <pc:chgData name="Doremiek Lamain" userId="03bb414b8f2b17e4" providerId="LiveId" clId="{5AED003D-56C7-4DAC-BFAF-7D71648007BD}" dt="2023-07-05T12:12:44.993" v="142" actId="47"/>
        <pc:sldMkLst>
          <pc:docMk/>
          <pc:sldMk cId="4092526355" sldId="282"/>
        </pc:sldMkLst>
      </pc:sldChg>
      <pc:sldChg chg="addSp delSp modSp new mod modAnim">
        <pc:chgData name="Doremiek Lamain" userId="03bb414b8f2b17e4" providerId="LiveId" clId="{5AED003D-56C7-4DAC-BFAF-7D71648007BD}" dt="2023-07-24T07:50:39.434" v="166" actId="14100"/>
        <pc:sldMkLst>
          <pc:docMk/>
          <pc:sldMk cId="620680738" sldId="283"/>
        </pc:sldMkLst>
      </pc:sldChg>
      <pc:sldMasterChg chg="modSp delSldLayout modSldLayout">
        <pc:chgData name="Doremiek Lamain" userId="03bb414b8f2b17e4" providerId="LiveId" clId="{5AED003D-56C7-4DAC-BFAF-7D71648007BD}" dt="2023-07-05T12:12:43.034" v="139" actId="47"/>
        <pc:sldMasterMkLst>
          <pc:docMk/>
          <pc:sldMasterMk cId="0" sldId="2147483648"/>
        </pc:sldMasterMkLst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49"/>
          </pc:sldLayoutMkLst>
        </pc:sldLayoutChg>
        <pc:sldLayoutChg chg="modSp del">
          <pc:chgData name="Doremiek Lamain" userId="03bb414b8f2b17e4" providerId="LiveId" clId="{5AED003D-56C7-4DAC-BFAF-7D71648007BD}" dt="2023-06-28T07:42:36.463" v="20" actId="47"/>
          <pc:sldLayoutMkLst>
            <pc:docMk/>
            <pc:sldMasterMk cId="0" sldId="2147483648"/>
            <pc:sldLayoutMk cId="0" sldId="2147483650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1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Doremiek Lamain" userId="03bb414b8f2b17e4" providerId="LiveId" clId="{5AED003D-56C7-4DAC-BFAF-7D71648007BD}" dt="2023-07-05T12:12:43.034" v="139" actId="47"/>
          <pc:sldLayoutMkLst>
            <pc:docMk/>
            <pc:sldMasterMk cId="0" sldId="2147483648"/>
            <pc:sldLayoutMk cId="0" sldId="2147483654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5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6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8"/>
          </pc:sldLayoutMkLst>
        </pc:sldLayoutChg>
      </pc:sldMasterChg>
    </pc:docChg>
  </pc:docChgLst>
  <pc:docChgLst>
    <pc:chgData name="Doremiek Lamain" userId="03bb414b8f2b17e4" providerId="LiveId" clId="{F473FB05-3A67-4AB3-9000-35FF16F004DC}"/>
    <pc:docChg chg="undo custSel addSld delSld modSld sldOrd">
      <pc:chgData name="Doremiek Lamain" userId="03bb414b8f2b17e4" providerId="LiveId" clId="{F473FB05-3A67-4AB3-9000-35FF16F004DC}" dt="2024-07-16T13:44:20.281" v="603" actId="680"/>
      <pc:docMkLst>
        <pc:docMk/>
      </pc:docMkLst>
      <pc:sldChg chg="modSp del mod">
        <pc:chgData name="Doremiek Lamain" userId="03bb414b8f2b17e4" providerId="LiveId" clId="{F473FB05-3A67-4AB3-9000-35FF16F004DC}" dt="2024-07-16T13:42:26.502" v="598" actId="47"/>
        <pc:sldMkLst>
          <pc:docMk/>
          <pc:sldMk cId="2323327966" sldId="265"/>
        </pc:sldMkLst>
      </pc:sldChg>
      <pc:sldChg chg="addSp modSp mod">
        <pc:chgData name="Doremiek Lamain" userId="03bb414b8f2b17e4" providerId="LiveId" clId="{F473FB05-3A67-4AB3-9000-35FF16F004DC}" dt="2024-07-16T13:35:43.543" v="462" actId="1076"/>
        <pc:sldMkLst>
          <pc:docMk/>
          <pc:sldMk cId="1337502839" sldId="266"/>
        </pc:sldMkLst>
      </pc:sldChg>
      <pc:sldChg chg="modSp mod">
        <pc:chgData name="Doremiek Lamain" userId="03bb414b8f2b17e4" providerId="LiveId" clId="{F473FB05-3A67-4AB3-9000-35FF16F004DC}" dt="2024-07-16T13:37:35.916" v="569" actId="20577"/>
        <pc:sldMkLst>
          <pc:docMk/>
          <pc:sldMk cId="1934662473" sldId="268"/>
        </pc:sldMkLst>
      </pc:sldChg>
      <pc:sldChg chg="addSp modSp mod">
        <pc:chgData name="Doremiek Lamain" userId="03bb414b8f2b17e4" providerId="LiveId" clId="{F473FB05-3A67-4AB3-9000-35FF16F004DC}" dt="2024-07-16T13:12:40.947" v="1" actId="1076"/>
        <pc:sldMkLst>
          <pc:docMk/>
          <pc:sldMk cId="0" sldId="275"/>
        </pc:sldMkLst>
      </pc:sldChg>
      <pc:sldChg chg="del">
        <pc:chgData name="Doremiek Lamain" userId="03bb414b8f2b17e4" providerId="LiveId" clId="{F473FB05-3A67-4AB3-9000-35FF16F004DC}" dt="2024-07-16T13:44:15.651" v="599" actId="47"/>
        <pc:sldMkLst>
          <pc:docMk/>
          <pc:sldMk cId="2255990946" sldId="276"/>
        </pc:sldMkLst>
      </pc:sldChg>
      <pc:sldChg chg="ord">
        <pc:chgData name="Doremiek Lamain" userId="03bb414b8f2b17e4" providerId="LiveId" clId="{F473FB05-3A67-4AB3-9000-35FF16F004DC}" dt="2024-07-16T13:29:03.864" v="152"/>
        <pc:sldMkLst>
          <pc:docMk/>
          <pc:sldMk cId="2277121999" sldId="277"/>
        </pc:sldMkLst>
      </pc:sldChg>
      <pc:sldChg chg="del">
        <pc:chgData name="Doremiek Lamain" userId="03bb414b8f2b17e4" providerId="LiveId" clId="{F473FB05-3A67-4AB3-9000-35FF16F004DC}" dt="2024-07-16T13:44:16.329" v="600" actId="47"/>
        <pc:sldMkLst>
          <pc:docMk/>
          <pc:sldMk cId="3535305150" sldId="278"/>
        </pc:sldMkLst>
      </pc:sldChg>
      <pc:sldChg chg="del">
        <pc:chgData name="Doremiek Lamain" userId="03bb414b8f2b17e4" providerId="LiveId" clId="{F473FB05-3A67-4AB3-9000-35FF16F004DC}" dt="2024-07-16T13:44:16.836" v="601" actId="47"/>
        <pc:sldMkLst>
          <pc:docMk/>
          <pc:sldMk cId="585412316" sldId="279"/>
        </pc:sldMkLst>
      </pc:sldChg>
      <pc:sldChg chg="del">
        <pc:chgData name="Doremiek Lamain" userId="03bb414b8f2b17e4" providerId="LiveId" clId="{F473FB05-3A67-4AB3-9000-35FF16F004DC}" dt="2024-07-16T13:44:17.331" v="602" actId="47"/>
        <pc:sldMkLst>
          <pc:docMk/>
          <pc:sldMk cId="3719873001" sldId="280"/>
        </pc:sldMkLst>
      </pc:sldChg>
      <pc:sldChg chg="addSp delSp modSp new mod">
        <pc:chgData name="Doremiek Lamain" userId="03bb414b8f2b17e4" providerId="LiveId" clId="{F473FB05-3A67-4AB3-9000-35FF16F004DC}" dt="2024-07-16T13:14:18.456" v="8" actId="12788"/>
        <pc:sldMkLst>
          <pc:docMk/>
          <pc:sldMk cId="1300823521" sldId="281"/>
        </pc:sldMkLst>
      </pc:sldChg>
      <pc:sldChg chg="addSp modSp new mod">
        <pc:chgData name="Doremiek Lamain" userId="03bb414b8f2b17e4" providerId="LiveId" clId="{F473FB05-3A67-4AB3-9000-35FF16F004DC}" dt="2024-07-16T13:18:05.688" v="13" actId="1076"/>
        <pc:sldMkLst>
          <pc:docMk/>
          <pc:sldMk cId="2043361222" sldId="282"/>
        </pc:sldMkLst>
      </pc:sldChg>
      <pc:sldChg chg="addSp delSp modSp new mod">
        <pc:chgData name="Doremiek Lamain" userId="03bb414b8f2b17e4" providerId="LiveId" clId="{F473FB05-3A67-4AB3-9000-35FF16F004DC}" dt="2024-07-16T13:28:40.304" v="148" actId="1076"/>
        <pc:sldMkLst>
          <pc:docMk/>
          <pc:sldMk cId="3617161672" sldId="283"/>
        </pc:sldMkLst>
      </pc:sldChg>
      <pc:sldChg chg="modSp add mod">
        <pc:chgData name="Doremiek Lamain" userId="03bb414b8f2b17e4" providerId="LiveId" clId="{F473FB05-3A67-4AB3-9000-35FF16F004DC}" dt="2024-07-16T13:38:13.978" v="592" actId="20577"/>
        <pc:sldMkLst>
          <pc:docMk/>
          <pc:sldMk cId="991367161" sldId="284"/>
        </pc:sldMkLst>
      </pc:sldChg>
      <pc:sldChg chg="new del">
        <pc:chgData name="Doremiek Lamain" userId="03bb414b8f2b17e4" providerId="LiveId" clId="{F473FB05-3A67-4AB3-9000-35FF16F004DC}" dt="2024-07-16T13:28:59.914" v="150" actId="47"/>
        <pc:sldMkLst>
          <pc:docMk/>
          <pc:sldMk cId="2019870847" sldId="284"/>
        </pc:sldMkLst>
      </pc:sldChg>
      <pc:sldChg chg="modSp add mod">
        <pc:chgData name="Doremiek Lamain" userId="03bb414b8f2b17e4" providerId="LiveId" clId="{F473FB05-3A67-4AB3-9000-35FF16F004DC}" dt="2024-07-16T13:42:13.712" v="597" actId="20577"/>
        <pc:sldMkLst>
          <pc:docMk/>
          <pc:sldMk cId="1504684704" sldId="285"/>
        </pc:sldMkLst>
      </pc:sldChg>
      <pc:sldChg chg="new">
        <pc:chgData name="Doremiek Lamain" userId="03bb414b8f2b17e4" providerId="LiveId" clId="{F473FB05-3A67-4AB3-9000-35FF16F004DC}" dt="2024-07-16T13:44:20.281" v="603" actId="680"/>
        <pc:sldMkLst>
          <pc:docMk/>
          <pc:sldMk cId="1273554914" sldId="286"/>
        </pc:sldMkLst>
      </pc:sldChg>
    </pc:docChg>
  </pc:docChgLst>
  <pc:docChgLst>
    <pc:chgData name="Doremiek Lamain" userId="03bb414b8f2b17e4" providerId="LiveId" clId="{49699AC2-9253-443B-B175-FD25ACD550B4}"/>
    <pc:docChg chg="custSel addSld delSld modSld sldOrd">
      <pc:chgData name="Doremiek Lamain" userId="03bb414b8f2b17e4" providerId="LiveId" clId="{49699AC2-9253-443B-B175-FD25ACD550B4}" dt="2024-08-09T07:17:04.535" v="129" actId="1037"/>
      <pc:docMkLst>
        <pc:docMk/>
      </pc:docMkLst>
      <pc:sldChg chg="del">
        <pc:chgData name="Doremiek Lamain" userId="03bb414b8f2b17e4" providerId="LiveId" clId="{49699AC2-9253-443B-B175-FD25ACD550B4}" dt="2024-07-22T12:19:57.835" v="2" actId="47"/>
        <pc:sldMkLst>
          <pc:docMk/>
          <pc:sldMk cId="1337502839" sldId="266"/>
        </pc:sldMkLst>
      </pc:sldChg>
      <pc:sldChg chg="del">
        <pc:chgData name="Doremiek Lamain" userId="03bb414b8f2b17e4" providerId="LiveId" clId="{49699AC2-9253-443B-B175-FD25ACD550B4}" dt="2024-07-22T12:19:57.540" v="1" actId="47"/>
        <pc:sldMkLst>
          <pc:docMk/>
          <pc:sldMk cId="1934662473" sldId="268"/>
        </pc:sldMkLst>
      </pc:sldChg>
      <pc:sldChg chg="del">
        <pc:chgData name="Doremiek Lamain" userId="03bb414b8f2b17e4" providerId="LiveId" clId="{49699AC2-9253-443B-B175-FD25ACD550B4}" dt="2024-07-22T12:19:58.819" v="5" actId="47"/>
        <pc:sldMkLst>
          <pc:docMk/>
          <pc:sldMk cId="2277121999" sldId="277"/>
        </pc:sldMkLst>
      </pc:sldChg>
      <pc:sldChg chg="addSp modSp mod">
        <pc:chgData name="Doremiek Lamain" userId="03bb414b8f2b17e4" providerId="LiveId" clId="{49699AC2-9253-443B-B175-FD25ACD550B4}" dt="2024-08-09T07:17:04.535" v="129" actId="1037"/>
        <pc:sldMkLst>
          <pc:docMk/>
          <pc:sldMk cId="1300823521" sldId="281"/>
        </pc:sldMkLst>
      </pc:sldChg>
      <pc:sldChg chg="addSp delSp modSp mod">
        <pc:chgData name="Doremiek Lamain" userId="03bb414b8f2b17e4" providerId="LiveId" clId="{49699AC2-9253-443B-B175-FD25ACD550B4}" dt="2024-07-22T12:21:04.431" v="14" actId="1076"/>
        <pc:sldMkLst>
          <pc:docMk/>
          <pc:sldMk cId="2043361222" sldId="282"/>
        </pc:sldMkLst>
      </pc:sldChg>
      <pc:sldChg chg="addSp modSp new mod">
        <pc:chgData name="Doremiek Lamain" userId="03bb414b8f2b17e4" providerId="LiveId" clId="{49699AC2-9253-443B-B175-FD25ACD550B4}" dt="2024-07-22T12:30:06.887" v="76" actId="1076"/>
        <pc:sldMkLst>
          <pc:docMk/>
          <pc:sldMk cId="1488058355" sldId="283"/>
        </pc:sldMkLst>
      </pc:sldChg>
      <pc:sldChg chg="del">
        <pc:chgData name="Doremiek Lamain" userId="03bb414b8f2b17e4" providerId="LiveId" clId="{49699AC2-9253-443B-B175-FD25ACD550B4}" dt="2024-07-22T12:19:57.151" v="0" actId="47"/>
        <pc:sldMkLst>
          <pc:docMk/>
          <pc:sldMk cId="3617161672" sldId="283"/>
        </pc:sldMkLst>
      </pc:sldChg>
      <pc:sldChg chg="del">
        <pc:chgData name="Doremiek Lamain" userId="03bb414b8f2b17e4" providerId="LiveId" clId="{49699AC2-9253-443B-B175-FD25ACD550B4}" dt="2024-07-22T12:19:58.092" v="3" actId="47"/>
        <pc:sldMkLst>
          <pc:docMk/>
          <pc:sldMk cId="991367161" sldId="284"/>
        </pc:sldMkLst>
      </pc:sldChg>
      <pc:sldChg chg="addSp delSp modSp add mod ord">
        <pc:chgData name="Doremiek Lamain" userId="03bb414b8f2b17e4" providerId="LiveId" clId="{49699AC2-9253-443B-B175-FD25ACD550B4}" dt="2024-07-22T12:31:58.543" v="90" actId="14100"/>
        <pc:sldMkLst>
          <pc:docMk/>
          <pc:sldMk cId="2899202133" sldId="284"/>
        </pc:sldMkLst>
      </pc:sldChg>
      <pc:sldChg chg="del">
        <pc:chgData name="Doremiek Lamain" userId="03bb414b8f2b17e4" providerId="LiveId" clId="{49699AC2-9253-443B-B175-FD25ACD550B4}" dt="2024-07-22T12:19:58.450" v="4" actId="47"/>
        <pc:sldMkLst>
          <pc:docMk/>
          <pc:sldMk cId="1504684704" sldId="285"/>
        </pc:sldMkLst>
      </pc:sldChg>
      <pc:sldChg chg="addSp delSp modSp add mod ord">
        <pc:chgData name="Doremiek Lamain" userId="03bb414b8f2b17e4" providerId="LiveId" clId="{49699AC2-9253-443B-B175-FD25ACD550B4}" dt="2024-07-25T12:13:54.185" v="101"/>
        <pc:sldMkLst>
          <pc:docMk/>
          <pc:sldMk cId="3185799231" sldId="285"/>
        </pc:sldMkLst>
      </pc:sldChg>
      <pc:sldChg chg="del">
        <pc:chgData name="Doremiek Lamain" userId="03bb414b8f2b17e4" providerId="LiveId" clId="{49699AC2-9253-443B-B175-FD25ACD550B4}" dt="2024-07-22T12:19:59.590" v="6" actId="47"/>
        <pc:sldMkLst>
          <pc:docMk/>
          <pc:sldMk cId="1273554914" sldId="286"/>
        </pc:sldMkLst>
      </pc:sldChg>
      <pc:sldChg chg="del">
        <pc:chgData name="Doremiek Lamain" userId="03bb414b8f2b17e4" providerId="LiveId" clId="{49699AC2-9253-443B-B175-FD25ACD550B4}" dt="2024-07-22T12:20:00.014" v="7" actId="47"/>
        <pc:sldMkLst>
          <pc:docMk/>
          <pc:sldMk cId="1008182910" sldId="287"/>
        </pc:sldMkLst>
      </pc:sldChg>
    </pc:docChg>
  </pc:docChgLst>
  <pc:docChgLst>
    <pc:chgData name="Doremiek Lamain" userId="03bb414b8f2b17e4" providerId="LiveId" clId="{77D8B57C-3F83-4582-A54B-8C8ADFCC5439}"/>
    <pc:docChg chg="undo custSel addSld delSld modSld sldOrd">
      <pc:chgData name="Doremiek Lamain" userId="03bb414b8f2b17e4" providerId="LiveId" clId="{77D8B57C-3F83-4582-A54B-8C8ADFCC5439}" dt="2024-06-25T08:41:58.525" v="484" actId="20577"/>
      <pc:docMkLst>
        <pc:docMk/>
      </pc:docMkLst>
      <pc:sldChg chg="modSp add mod modTransition">
        <pc:chgData name="Doremiek Lamain" userId="03bb414b8f2b17e4" providerId="LiveId" clId="{77D8B57C-3F83-4582-A54B-8C8ADFCC5439}" dt="2024-06-25T08:39:07.212" v="138" actId="20577"/>
        <pc:sldMkLst>
          <pc:docMk/>
          <pc:sldMk cId="2323327966" sldId="265"/>
        </pc:sldMkLst>
      </pc:sldChg>
      <pc:sldChg chg="modSp add mod ord modTransition">
        <pc:chgData name="Doremiek Lamain" userId="03bb414b8f2b17e4" providerId="LiveId" clId="{77D8B57C-3F83-4582-A54B-8C8ADFCC5439}" dt="2024-06-25T08:41:58.525" v="484" actId="20577"/>
        <pc:sldMkLst>
          <pc:docMk/>
          <pc:sldMk cId="1337502839" sldId="266"/>
        </pc:sldMkLst>
      </pc:sldChg>
      <pc:sldChg chg="modSp add mod modTransition">
        <pc:chgData name="Doremiek Lamain" userId="03bb414b8f2b17e4" providerId="LiveId" clId="{77D8B57C-3F83-4582-A54B-8C8ADFCC5439}" dt="2024-06-25T08:40:01.613" v="344" actId="1076"/>
        <pc:sldMkLst>
          <pc:docMk/>
          <pc:sldMk cId="1934662473" sldId="268"/>
        </pc:sldMkLst>
      </pc:sldChg>
      <pc:sldChg chg="addSp delSp modSp mod">
        <pc:chgData name="Doremiek Lamain" userId="03bb414b8f2b17e4" providerId="LiveId" clId="{77D8B57C-3F83-4582-A54B-8C8ADFCC5439}" dt="2024-06-25T08:35:56.598" v="39" actId="1076"/>
        <pc:sldMkLst>
          <pc:docMk/>
          <pc:sldMk cId="2277121999" sldId="277"/>
        </pc:sldMkLst>
      </pc:sldChg>
      <pc:sldChg chg="new del">
        <pc:chgData name="Doremiek Lamain" userId="03bb414b8f2b17e4" providerId="LiveId" clId="{77D8B57C-3F83-4582-A54B-8C8ADFCC5439}" dt="2024-06-25T08:38:35.744" v="46" actId="47"/>
        <pc:sldMkLst>
          <pc:docMk/>
          <pc:sldMk cId="2730265739" sldId="281"/>
        </pc:sldMkLst>
      </pc:sldChg>
      <pc:sldChg chg="new del">
        <pc:chgData name="Doremiek Lamain" userId="03bb414b8f2b17e4" providerId="LiveId" clId="{77D8B57C-3F83-4582-A54B-8C8ADFCC5439}" dt="2024-06-25T08:38:36.151" v="47" actId="47"/>
        <pc:sldMkLst>
          <pc:docMk/>
          <pc:sldMk cId="1660414760" sldId="282"/>
        </pc:sldMkLst>
      </pc:sldChg>
      <pc:sldChg chg="new del">
        <pc:chgData name="Doremiek Lamain" userId="03bb414b8f2b17e4" providerId="LiveId" clId="{77D8B57C-3F83-4582-A54B-8C8ADFCC5439}" dt="2024-06-25T08:38:36.983" v="48" actId="47"/>
        <pc:sldMkLst>
          <pc:docMk/>
          <pc:sldMk cId="3371332474" sldId="283"/>
        </pc:sldMkLst>
      </pc:sldChg>
    </pc:docChg>
  </pc:docChgLst>
  <pc:docChgLst>
    <pc:chgData name="Doremiek Lamain" userId="03bb414b8f2b17e4" providerId="LiveId" clId="{F834C6BA-8182-4C9B-80BC-DECC2D514C8C}"/>
    <pc:docChg chg="custSel delSld modSld">
      <pc:chgData name="Doremiek Lamain" userId="03bb414b8f2b17e4" providerId="LiveId" clId="{F834C6BA-8182-4C9B-80BC-DECC2D514C8C}" dt="2025-10-07T07:44:50.918" v="232" actId="113"/>
      <pc:docMkLst>
        <pc:docMk/>
      </pc:docMkLst>
      <pc:sldChg chg="addSp delSp modSp mod">
        <pc:chgData name="Doremiek Lamain" userId="03bb414b8f2b17e4" providerId="LiveId" clId="{F834C6BA-8182-4C9B-80BC-DECC2D514C8C}" dt="2025-10-07T07:44:50.918" v="232" actId="113"/>
        <pc:sldMkLst>
          <pc:docMk/>
          <pc:sldMk cId="0" sldId="275"/>
        </pc:sldMkLst>
        <pc:spChg chg="add mod">
          <ac:chgData name="Doremiek Lamain" userId="03bb414b8f2b17e4" providerId="LiveId" clId="{F834C6BA-8182-4C9B-80BC-DECC2D514C8C}" dt="2025-10-07T07:44:05" v="224" actId="1076"/>
          <ac:spMkLst>
            <pc:docMk/>
            <pc:sldMk cId="0" sldId="275"/>
            <ac:spMk id="7" creationId="{F4F85A33-F11D-3BB7-790F-C1C842B77124}"/>
          </ac:spMkLst>
        </pc:spChg>
        <pc:spChg chg="add mod">
          <ac:chgData name="Doremiek Lamain" userId="03bb414b8f2b17e4" providerId="LiveId" clId="{F834C6BA-8182-4C9B-80BC-DECC2D514C8C}" dt="2025-10-07T07:44:15.564" v="227" actId="1076"/>
          <ac:spMkLst>
            <pc:docMk/>
            <pc:sldMk cId="0" sldId="275"/>
            <ac:spMk id="8" creationId="{87B8D07C-A8D9-45AD-BA47-C22634F3E855}"/>
          </ac:spMkLst>
        </pc:spChg>
        <pc:spChg chg="add mod">
          <ac:chgData name="Doremiek Lamain" userId="03bb414b8f2b17e4" providerId="LiveId" clId="{F834C6BA-8182-4C9B-80BC-DECC2D514C8C}" dt="2025-10-07T07:44:50.918" v="232" actId="113"/>
          <ac:spMkLst>
            <pc:docMk/>
            <pc:sldMk cId="0" sldId="275"/>
            <ac:spMk id="11" creationId="{DFD51261-E8D0-5864-4F47-ACC52B3A4A99}"/>
          </ac:spMkLst>
        </pc:spChg>
        <pc:picChg chg="add mod modCrop">
          <ac:chgData name="Doremiek Lamain" userId="03bb414b8f2b17e4" providerId="LiveId" clId="{F834C6BA-8182-4C9B-80BC-DECC2D514C8C}" dt="2025-10-07T07:36:31.790" v="11" actId="14100"/>
          <ac:picMkLst>
            <pc:docMk/>
            <pc:sldMk cId="0" sldId="275"/>
            <ac:picMk id="2" creationId="{87A6418A-8B1A-4171-0E6E-3BAABB57ADF7}"/>
          </ac:picMkLst>
        </pc:picChg>
        <pc:picChg chg="del">
          <ac:chgData name="Doremiek Lamain" userId="03bb414b8f2b17e4" providerId="LiveId" clId="{F834C6BA-8182-4C9B-80BC-DECC2D514C8C}" dt="2025-10-07T07:36:10.044" v="7" actId="478"/>
          <ac:picMkLst>
            <pc:docMk/>
            <pc:sldMk cId="0" sldId="275"/>
            <ac:picMk id="3" creationId="{2A11D10C-BE69-4598-AB8F-83399FAD0068}"/>
          </ac:picMkLst>
        </pc:picChg>
        <pc:picChg chg="del mod">
          <ac:chgData name="Doremiek Lamain" userId="03bb414b8f2b17e4" providerId="LiveId" clId="{F834C6BA-8182-4C9B-80BC-DECC2D514C8C}" dt="2025-10-07T07:44:00.308" v="223" actId="478"/>
          <ac:picMkLst>
            <pc:docMk/>
            <pc:sldMk cId="0" sldId="275"/>
            <ac:picMk id="4" creationId="{495CFF80-6382-CB1B-7343-BDA689698B1A}"/>
          </ac:picMkLst>
        </pc:picChg>
        <pc:picChg chg="del mod">
          <ac:chgData name="Doremiek Lamain" userId="03bb414b8f2b17e4" providerId="LiveId" clId="{F834C6BA-8182-4C9B-80BC-DECC2D514C8C}" dt="2025-10-07T07:43:59.280" v="222" actId="478"/>
          <ac:picMkLst>
            <pc:docMk/>
            <pc:sldMk cId="0" sldId="275"/>
            <ac:picMk id="5" creationId="{30888547-6F75-441C-9CFB-5D97C2D82439}"/>
          </ac:picMkLst>
        </pc:picChg>
        <pc:picChg chg="add mod modCrop">
          <ac:chgData name="Doremiek Lamain" userId="03bb414b8f2b17e4" providerId="LiveId" clId="{F834C6BA-8182-4C9B-80BC-DECC2D514C8C}" dt="2025-10-07T07:44:11.140" v="226" actId="1076"/>
          <ac:picMkLst>
            <pc:docMk/>
            <pc:sldMk cId="0" sldId="275"/>
            <ac:picMk id="10" creationId="{73411CFD-4261-8E86-333C-562C93850EB7}"/>
          </ac:picMkLst>
        </pc:picChg>
      </pc:sldChg>
      <pc:sldChg chg="delSp del mod">
        <pc:chgData name="Doremiek Lamain" userId="03bb414b8f2b17e4" providerId="LiveId" clId="{F834C6BA-8182-4C9B-80BC-DECC2D514C8C}" dt="2025-10-07T07:36:55.023" v="20" actId="47"/>
        <pc:sldMkLst>
          <pc:docMk/>
          <pc:sldMk cId="1300823521" sldId="281"/>
        </pc:sldMkLst>
        <pc:picChg chg="del">
          <ac:chgData name="Doremiek Lamain" userId="03bb414b8f2b17e4" providerId="LiveId" clId="{F834C6BA-8182-4C9B-80BC-DECC2D514C8C}" dt="2025-10-07T07:35:50.530" v="3" actId="21"/>
          <ac:picMkLst>
            <pc:docMk/>
            <pc:sldMk cId="1300823521" sldId="281"/>
            <ac:picMk id="5" creationId="{87A6418A-8B1A-4171-0E6E-3BAABB57ADF7}"/>
          </ac:picMkLst>
        </pc:picChg>
      </pc:sldChg>
      <pc:sldChg chg="del">
        <pc:chgData name="Doremiek Lamain" userId="03bb414b8f2b17e4" providerId="LiveId" clId="{F834C6BA-8182-4C9B-80BC-DECC2D514C8C}" dt="2025-10-07T07:35:38.770" v="2" actId="47"/>
        <pc:sldMkLst>
          <pc:docMk/>
          <pc:sldMk cId="2043361222" sldId="282"/>
        </pc:sldMkLst>
      </pc:sldChg>
      <pc:sldChg chg="del">
        <pc:chgData name="Doremiek Lamain" userId="03bb414b8f2b17e4" providerId="LiveId" clId="{F834C6BA-8182-4C9B-80BC-DECC2D514C8C}" dt="2025-10-07T07:35:38.101" v="1" actId="47"/>
        <pc:sldMkLst>
          <pc:docMk/>
          <pc:sldMk cId="1488058355" sldId="283"/>
        </pc:sldMkLst>
      </pc:sldChg>
      <pc:sldChg chg="del">
        <pc:chgData name="Doremiek Lamain" userId="03bb414b8f2b17e4" providerId="LiveId" clId="{F834C6BA-8182-4C9B-80BC-DECC2D514C8C}" dt="2025-10-07T07:35:36.149" v="0" actId="47"/>
        <pc:sldMkLst>
          <pc:docMk/>
          <pc:sldMk cId="2899202133" sldId="284"/>
        </pc:sldMkLst>
      </pc:sldChg>
      <pc:sldChg chg="del">
        <pc:chgData name="Doremiek Lamain" userId="03bb414b8f2b17e4" providerId="LiveId" clId="{F834C6BA-8182-4C9B-80BC-DECC2D514C8C}" dt="2025-10-07T07:36:54.196" v="19" actId="47"/>
        <pc:sldMkLst>
          <pc:docMk/>
          <pc:sldMk cId="3185799231" sldId="285"/>
        </pc:sldMkLst>
      </pc:sldChg>
      <pc:sldMasterChg chg="delSldLayout">
        <pc:chgData name="Doremiek Lamain" userId="03bb414b8f2b17e4" providerId="LiveId" clId="{F834C6BA-8182-4C9B-80BC-DECC2D514C8C}" dt="2025-10-07T07:36:55.023" v="20" actId="47"/>
        <pc:sldMasterMkLst>
          <pc:docMk/>
          <pc:sldMasterMk cId="0" sldId="2147483648"/>
        </pc:sldMasterMkLst>
        <pc:sldLayoutChg chg="del">
          <pc:chgData name="Doremiek Lamain" userId="03bb414b8f2b17e4" providerId="LiveId" clId="{F834C6BA-8182-4C9B-80BC-DECC2D514C8C}" dt="2025-10-07T07:36:55.023" v="20" actId="47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914400" y="1844676"/>
            <a:ext cx="10363200" cy="2041525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half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r>
              <a:t>Klik om de ondertitelstijl van het model te bewerken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609601" y="0"/>
            <a:ext cx="4011087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Klik om de stijl te bewerken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4766733" y="273050"/>
            <a:ext cx="6815667" cy="6584950"/>
          </a:xfrm>
          <a:prstGeom prst="rect">
            <a:avLst/>
          </a:prstGeom>
        </p:spPr>
        <p:txBody>
          <a:bodyPr/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3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Klik om de stijl te bewerken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sz="quarter" idx="1"/>
          </p:nvPr>
        </p:nvSpPr>
        <p:spPr>
          <a:xfrm>
            <a:off x="2389717" y="5367337"/>
            <a:ext cx="7315203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r>
              <a:t>Klik om de modelstijlen te bewerken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8839200" y="0"/>
            <a:ext cx="2743200" cy="6400802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xfrm>
            <a:off x="609600" y="274638"/>
            <a:ext cx="8026400" cy="6583364"/>
          </a:xfrm>
          <a:prstGeom prst="rect">
            <a:avLst/>
          </a:prstGeom>
        </p:spPr>
        <p:txBody>
          <a:bodyPr/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600" y="92075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Klik om de stijl te bewerken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212753" y="6400416"/>
            <a:ext cx="369649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8" r:id="rId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iN8pnPmicxAVTEmq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7A6418A-8B1A-4171-0E6E-3BAABB57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4" r="21772"/>
          <a:stretch>
            <a:fillRect/>
          </a:stretch>
        </p:blipFill>
        <p:spPr>
          <a:xfrm>
            <a:off x="6096000" y="-16498"/>
            <a:ext cx="6164826" cy="694019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4F85A33-F11D-3BB7-790F-C1C842B77124}"/>
              </a:ext>
            </a:extLst>
          </p:cNvPr>
          <p:cNvSpPr txBox="1"/>
          <p:nvPr/>
        </p:nvSpPr>
        <p:spPr>
          <a:xfrm>
            <a:off x="642198" y="5659390"/>
            <a:ext cx="5223388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nl-NL" sz="2400" dirty="0">
                <a:hlinkClick r:id="rId3"/>
              </a:rPr>
              <a:t>https://forms.gle/iN8pnPmicxAVTEmq7</a:t>
            </a:r>
            <a:endParaRPr lang="nl-NL" sz="2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7B8D07C-A8D9-45AD-BA47-C22634F3E855}"/>
              </a:ext>
            </a:extLst>
          </p:cNvPr>
          <p:cNvSpPr txBox="1"/>
          <p:nvPr/>
        </p:nvSpPr>
        <p:spPr>
          <a:xfrm>
            <a:off x="642198" y="5290062"/>
            <a:ext cx="432309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venir Roman"/>
              </a:rPr>
              <a:t>Je kan de link ook doorsturen of overtypen: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3411CFD-4261-8E86-333C-562C9385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54" t="4511" r="4142" b="4371"/>
          <a:stretch>
            <a:fillRect/>
          </a:stretch>
        </p:blipFill>
        <p:spPr>
          <a:xfrm>
            <a:off x="1498819" y="1859147"/>
            <a:ext cx="3138744" cy="3122049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DFD51261-E8D0-5864-4F47-ACC52B3A4A99}"/>
              </a:ext>
            </a:extLst>
          </p:cNvPr>
          <p:cNvSpPr txBox="1"/>
          <p:nvPr/>
        </p:nvSpPr>
        <p:spPr>
          <a:xfrm>
            <a:off x="642198" y="875446"/>
            <a:ext cx="4706550" cy="677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venir Roman"/>
              </a:rPr>
              <a:t>Wat heb jij geleerd en wat von</a:t>
            </a:r>
            <a:r>
              <a:rPr lang="nl-NL" sz="2000" b="1" dirty="0"/>
              <a:t>d je ervan? </a:t>
            </a:r>
            <a:r>
              <a:rPr lang="nl-NL" dirty="0"/>
              <a:t>Vul de vragenlijst in!</a:t>
            </a:r>
            <a:endParaRPr kumimoji="0" lang="nl-NL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31</Words>
  <Application>Microsoft Office PowerPoint</Application>
  <PresentationFormat>Breedbeeld</PresentationFormat>
  <Paragraphs>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Avenir Roman</vt:lpstr>
      <vt:lpstr>Calibri</vt:lpstr>
      <vt:lpstr>Default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Aiwa</dc:creator>
  <cp:lastModifiedBy>Doremiek Lamain</cp:lastModifiedBy>
  <cp:revision>3</cp:revision>
  <dcterms:modified xsi:type="dcterms:W3CDTF">2025-10-07T07:45:05Z</dcterms:modified>
</cp:coreProperties>
</file>