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chemeClr val="accent6"/>
        </a:solidFill>
        <a:effectLst/>
        <a:uFillTx/>
        <a:latin typeface="Century Gothic"/>
        <a:ea typeface="Century Gothic"/>
        <a:cs typeface="Century Gothic"/>
        <a:sym typeface="Century Gothic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chemeClr val="accent6"/>
        </a:solidFill>
        <a:effectLst/>
        <a:uFillTx/>
        <a:latin typeface="Century Gothic"/>
        <a:ea typeface="Century Gothic"/>
        <a:cs typeface="Century Gothic"/>
        <a:sym typeface="Century Gothic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chemeClr val="accent6"/>
        </a:solidFill>
        <a:effectLst/>
        <a:uFillTx/>
        <a:latin typeface="Century Gothic"/>
        <a:ea typeface="Century Gothic"/>
        <a:cs typeface="Century Gothic"/>
        <a:sym typeface="Century Gothic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chemeClr val="accent6"/>
        </a:solidFill>
        <a:effectLst/>
        <a:uFillTx/>
        <a:latin typeface="Century Gothic"/>
        <a:ea typeface="Century Gothic"/>
        <a:cs typeface="Century Gothic"/>
        <a:sym typeface="Century Gothic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chemeClr val="accent6"/>
        </a:solidFill>
        <a:effectLst/>
        <a:uFillTx/>
        <a:latin typeface="Century Gothic"/>
        <a:ea typeface="Century Gothic"/>
        <a:cs typeface="Century Gothic"/>
        <a:sym typeface="Century Gothic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chemeClr val="accent6"/>
        </a:solidFill>
        <a:effectLst/>
        <a:uFillTx/>
        <a:latin typeface="Century Gothic"/>
        <a:ea typeface="Century Gothic"/>
        <a:cs typeface="Century Gothic"/>
        <a:sym typeface="Century Gothic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chemeClr val="accent6"/>
        </a:solidFill>
        <a:effectLst/>
        <a:uFillTx/>
        <a:latin typeface="Century Gothic"/>
        <a:ea typeface="Century Gothic"/>
        <a:cs typeface="Century Gothic"/>
        <a:sym typeface="Century Gothic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chemeClr val="accent6"/>
        </a:solidFill>
        <a:effectLst/>
        <a:uFillTx/>
        <a:latin typeface="Century Gothic"/>
        <a:ea typeface="Century Gothic"/>
        <a:cs typeface="Century Gothic"/>
        <a:sym typeface="Century Gothic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chemeClr val="accent6"/>
        </a:solidFill>
        <a:effectLst/>
        <a:uFillTx/>
        <a:latin typeface="Century Gothic"/>
        <a:ea typeface="Century Gothic"/>
        <a:cs typeface="Century Gothic"/>
        <a:sym typeface="Century Gothic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Century Gothic"/>
          <a:ea typeface="Century Gothic"/>
          <a:cs typeface="Century Gothic"/>
        </a:font>
        <a:schemeClr val="accent6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CBD2"/>
          </a:solidFill>
        </a:fill>
      </a:tcStyle>
    </a:wholeTbl>
    <a:band2H>
      <a:tcTxStyle b="def" i="def"/>
      <a:tcStyle>
        <a:tcBdr/>
        <a:fill>
          <a:solidFill>
            <a:srgbClr val="EFE7EA"/>
          </a:solidFill>
        </a:fill>
      </a:tcStyle>
    </a:band2H>
    <a:firstCol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Century Gothic"/>
          <a:ea typeface="Century Gothic"/>
          <a:cs typeface="Century Gothic"/>
        </a:font>
        <a:schemeClr val="accent6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FF8"/>
          </a:solidFill>
        </a:fill>
      </a:tcStyle>
    </a:wholeTbl>
    <a:band2H>
      <a:tcTxStyle b="def" i="def"/>
      <a:tcStyle>
        <a:tcBdr/>
        <a:fill>
          <a:solidFill>
            <a:srgbClr val="EFF7FC"/>
          </a:solidFill>
        </a:fill>
      </a:tcStyle>
    </a:band2H>
    <a:firstCol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Century Gothic"/>
          <a:ea typeface="Century Gothic"/>
          <a:cs typeface="Century Gothic"/>
        </a:font>
        <a:schemeClr val="accent6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E2F1"/>
          </a:solidFill>
        </a:fill>
      </a:tcStyle>
    </a:wholeTbl>
    <a:band2H>
      <a:tcTxStyle b="def" i="def"/>
      <a:tcStyle>
        <a:tcBdr/>
        <a:fill>
          <a:solidFill>
            <a:srgbClr val="E6F1F8"/>
          </a:solidFill>
        </a:fill>
      </a:tcStyle>
    </a:band2H>
    <a:firstCol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Century Gothic"/>
          <a:ea typeface="Century Gothic"/>
          <a:cs typeface="Century Gothic"/>
        </a:font>
        <a:schemeClr val="accent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F1F8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Century Gothic"/>
          <a:ea typeface="Century Gothic"/>
          <a:cs typeface="Century Gothic"/>
        </a:font>
        <a:schemeClr val="accent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chemeClr val="accent6"/>
              </a:solidFill>
              <a:prstDash val="solid"/>
              <a:round/>
            </a:ln>
          </a:top>
          <a:bottom>
            <a:ln w="25400" cap="flat">
              <a:solidFill>
                <a:schemeClr val="accent6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6"/>
              </a:solidFill>
              <a:prstDash val="solid"/>
              <a:round/>
            </a:ln>
          </a:top>
          <a:bottom>
            <a:ln w="25400" cap="flat">
              <a:solidFill>
                <a:schemeClr val="accent6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Century Gothic"/>
          <a:ea typeface="Century Gothic"/>
          <a:cs typeface="Century Gothic"/>
        </a:font>
        <a:schemeClr val="accent6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E2F1"/>
          </a:solidFill>
        </a:fill>
      </a:tcStyle>
    </a:wholeTbl>
    <a:band2H>
      <a:tcTxStyle b="def" i="def"/>
      <a:tcStyle>
        <a:tcBdr/>
        <a:fill>
          <a:solidFill>
            <a:srgbClr val="E6F1F8"/>
          </a:solidFill>
        </a:fill>
      </a:tcStyle>
    </a:band2H>
    <a:firstCol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Century Gothic"/>
          <a:ea typeface="Century Gothic"/>
          <a:cs typeface="Century Gothic"/>
        </a:font>
        <a:schemeClr val="accent6"/>
      </a:tcTxStyle>
      <a:tcStyle>
        <a:tcBdr>
          <a:left>
            <a:ln w="12700" cap="flat">
              <a:solidFill>
                <a:schemeClr val="accent6"/>
              </a:solidFill>
              <a:prstDash val="solid"/>
              <a:round/>
            </a:ln>
          </a:left>
          <a:right>
            <a:ln w="12700" cap="flat">
              <a:solidFill>
                <a:schemeClr val="accent6"/>
              </a:solidFill>
              <a:prstDash val="solid"/>
              <a:round/>
            </a:ln>
          </a:right>
          <a:top>
            <a:ln w="12700" cap="flat">
              <a:solidFill>
                <a:schemeClr val="accent6"/>
              </a:solidFill>
              <a:prstDash val="solid"/>
              <a:round/>
            </a:ln>
          </a:top>
          <a:bottom>
            <a:ln w="12700" cap="flat">
              <a:solidFill>
                <a:schemeClr val="accent6"/>
              </a:solidFill>
              <a:prstDash val="solid"/>
              <a:round/>
            </a:ln>
          </a:bottom>
          <a:insideH>
            <a:ln w="12700" cap="flat">
              <a:solidFill>
                <a:schemeClr val="accent6"/>
              </a:solidFill>
              <a:prstDash val="solid"/>
              <a:round/>
            </a:ln>
          </a:insideH>
          <a:insideV>
            <a:ln w="12700" cap="flat">
              <a:solidFill>
                <a:schemeClr val="accent6"/>
              </a:solidFill>
              <a:prstDash val="solid"/>
              <a:round/>
            </a:ln>
          </a:insideV>
        </a:tcBdr>
        <a:fill>
          <a:solidFill>
            <a:schemeClr val="accent6">
              <a:alpha val="20000"/>
            </a:scheme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Century Gothic"/>
          <a:ea typeface="Century Gothic"/>
          <a:cs typeface="Century Gothic"/>
        </a:font>
        <a:schemeClr val="accent6"/>
      </a:tcTxStyle>
      <a:tcStyle>
        <a:tcBdr>
          <a:left>
            <a:ln w="12700" cap="flat">
              <a:solidFill>
                <a:schemeClr val="accent6"/>
              </a:solidFill>
              <a:prstDash val="solid"/>
              <a:round/>
            </a:ln>
          </a:left>
          <a:right>
            <a:ln w="12700" cap="flat">
              <a:solidFill>
                <a:schemeClr val="accent6"/>
              </a:solidFill>
              <a:prstDash val="solid"/>
              <a:round/>
            </a:ln>
          </a:right>
          <a:top>
            <a:ln w="12700" cap="flat">
              <a:solidFill>
                <a:schemeClr val="accent6"/>
              </a:solidFill>
              <a:prstDash val="solid"/>
              <a:round/>
            </a:ln>
          </a:top>
          <a:bottom>
            <a:ln w="12700" cap="flat">
              <a:solidFill>
                <a:schemeClr val="accent6"/>
              </a:solidFill>
              <a:prstDash val="solid"/>
              <a:round/>
            </a:ln>
          </a:bottom>
          <a:insideH>
            <a:ln w="12700" cap="flat">
              <a:solidFill>
                <a:schemeClr val="accent6"/>
              </a:solidFill>
              <a:prstDash val="solid"/>
              <a:round/>
            </a:ln>
          </a:insideH>
          <a:insideV>
            <a:ln w="12700" cap="flat">
              <a:solidFill>
                <a:schemeClr val="accent6"/>
              </a:solidFill>
              <a:prstDash val="solid"/>
              <a:round/>
            </a:ln>
          </a:insideV>
        </a:tcBdr>
        <a:fill>
          <a:solidFill>
            <a:schemeClr val="accent6">
              <a:alpha val="20000"/>
            </a:schemeClr>
          </a:solidFill>
        </a:fill>
      </a:tcStyle>
    </a:firstCol>
    <a:lastRow>
      <a:tcTxStyle b="on" i="off">
        <a:font>
          <a:latin typeface="Century Gothic"/>
          <a:ea typeface="Century Gothic"/>
          <a:cs typeface="Century Gothic"/>
        </a:font>
        <a:schemeClr val="accent6"/>
      </a:tcTxStyle>
      <a:tcStyle>
        <a:tcBdr>
          <a:left>
            <a:ln w="12700" cap="flat">
              <a:solidFill>
                <a:schemeClr val="accent6"/>
              </a:solidFill>
              <a:prstDash val="solid"/>
              <a:round/>
            </a:ln>
          </a:left>
          <a:right>
            <a:ln w="12700" cap="flat">
              <a:solidFill>
                <a:schemeClr val="accent6"/>
              </a:solidFill>
              <a:prstDash val="solid"/>
              <a:round/>
            </a:ln>
          </a:right>
          <a:top>
            <a:ln w="50800" cap="flat">
              <a:solidFill>
                <a:schemeClr val="accent6"/>
              </a:solidFill>
              <a:prstDash val="solid"/>
              <a:round/>
            </a:ln>
          </a:top>
          <a:bottom>
            <a:ln w="12700" cap="flat">
              <a:solidFill>
                <a:schemeClr val="accent6"/>
              </a:solidFill>
              <a:prstDash val="solid"/>
              <a:round/>
            </a:ln>
          </a:bottom>
          <a:insideH>
            <a:ln w="12700" cap="flat">
              <a:solidFill>
                <a:schemeClr val="accent6"/>
              </a:solidFill>
              <a:prstDash val="solid"/>
              <a:round/>
            </a:ln>
          </a:insideH>
          <a:insideV>
            <a:ln w="12700" cap="flat">
              <a:solidFill>
                <a:schemeClr val="accent6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Century Gothic"/>
          <a:ea typeface="Century Gothic"/>
          <a:cs typeface="Century Gothic"/>
        </a:font>
        <a:schemeClr val="accent6"/>
      </a:tcTxStyle>
      <a:tcStyle>
        <a:tcBdr>
          <a:left>
            <a:ln w="12700" cap="flat">
              <a:solidFill>
                <a:schemeClr val="accent6"/>
              </a:solidFill>
              <a:prstDash val="solid"/>
              <a:round/>
            </a:ln>
          </a:left>
          <a:right>
            <a:ln w="12700" cap="flat">
              <a:solidFill>
                <a:schemeClr val="accent6"/>
              </a:solidFill>
              <a:prstDash val="solid"/>
              <a:round/>
            </a:ln>
          </a:right>
          <a:top>
            <a:ln w="12700" cap="flat">
              <a:solidFill>
                <a:schemeClr val="accent6"/>
              </a:solidFill>
              <a:prstDash val="solid"/>
              <a:round/>
            </a:ln>
          </a:top>
          <a:bottom>
            <a:ln w="25400" cap="flat">
              <a:solidFill>
                <a:schemeClr val="accent6"/>
              </a:solidFill>
              <a:prstDash val="solid"/>
              <a:round/>
            </a:ln>
          </a:bottom>
          <a:insideH>
            <a:ln w="12700" cap="flat">
              <a:solidFill>
                <a:schemeClr val="accent6"/>
              </a:solidFill>
              <a:prstDash val="solid"/>
              <a:round/>
            </a:ln>
          </a:insideH>
          <a:insideV>
            <a:ln w="12700" cap="flat">
              <a:solidFill>
                <a:schemeClr val="accent6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0" name="Shape 20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teks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Titeltekst</a:t>
            </a:r>
          </a:p>
        </p:txBody>
      </p:sp>
      <p:sp>
        <p:nvSpPr>
          <p:cNvPr id="12" name="Hoofdtekst - niveau één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13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tekst"/>
          <p:cNvSpPr txBox="1"/>
          <p:nvPr>
            <p:ph type="title"/>
          </p:nvPr>
        </p:nvSpPr>
        <p:spPr>
          <a:xfrm>
            <a:off x="838200" y="719999"/>
            <a:ext cx="10515600" cy="8976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/>
          <a:p>
            <a:pPr/>
            <a:r>
              <a:t>Titeltekst</a:t>
            </a:r>
          </a:p>
        </p:txBody>
      </p:sp>
      <p:sp>
        <p:nvSpPr>
          <p:cNvPr id="3" name="Hoofdtekst - niveau één…"/>
          <p:cNvSpPr txBox="1"/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/>
          <a:p>
            <a:pPr/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4" name="Dianummer"/>
          <p:cNvSpPr txBox="1"/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/>
            </a:lvl1pPr>
          </a:lstStyle>
          <a:p>
            <a:pPr/>
            <a:fld id="{86CB4B4D-7CA3-9044-876B-883B54F8677D}" type="slidenum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2"/>
  </p:sldLayoutIdLst>
  <p:transition xmlns:p14="http://schemas.microsoft.com/office/powerpoint/2010/main" spd="med" advClick="1"/>
  <p:txStyles>
    <p:titleStyle>
      <a:lvl1pPr marL="0" marR="0" indent="0" algn="ctr" defTabSz="914400" rtl="0" latinLnBrk="0">
        <a:lnSpc>
          <a:spcPts val="65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6500" u="none">
          <a:solidFill>
            <a:schemeClr val="accent6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0" marR="0" indent="0" algn="ctr" defTabSz="914400" rtl="0" latinLnBrk="0">
        <a:lnSpc>
          <a:spcPts val="65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6500" u="none">
          <a:solidFill>
            <a:schemeClr val="accent6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0" marR="0" indent="0" algn="ctr" defTabSz="914400" rtl="0" latinLnBrk="0">
        <a:lnSpc>
          <a:spcPts val="65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6500" u="none">
          <a:solidFill>
            <a:schemeClr val="accent6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0" marR="0" indent="0" algn="ctr" defTabSz="914400" rtl="0" latinLnBrk="0">
        <a:lnSpc>
          <a:spcPts val="65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6500" u="none">
          <a:solidFill>
            <a:schemeClr val="accent6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0" marR="0" indent="0" algn="ctr" defTabSz="914400" rtl="0" latinLnBrk="0">
        <a:lnSpc>
          <a:spcPts val="65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6500" u="none">
          <a:solidFill>
            <a:schemeClr val="accent6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0" marR="0" indent="0" algn="ctr" defTabSz="914400" rtl="0" latinLnBrk="0">
        <a:lnSpc>
          <a:spcPts val="65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6500" u="none">
          <a:solidFill>
            <a:schemeClr val="accent6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0" marR="0" indent="0" algn="ctr" defTabSz="914400" rtl="0" latinLnBrk="0">
        <a:lnSpc>
          <a:spcPts val="65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6500" u="none">
          <a:solidFill>
            <a:schemeClr val="accent6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0" marR="0" indent="0" algn="ctr" defTabSz="914400" rtl="0" latinLnBrk="0">
        <a:lnSpc>
          <a:spcPts val="65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6500" u="none">
          <a:solidFill>
            <a:schemeClr val="accent6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0" marR="0" indent="0" algn="ctr" defTabSz="914400" rtl="0" latinLnBrk="0">
        <a:lnSpc>
          <a:spcPts val="65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6500" u="none">
          <a:solidFill>
            <a:schemeClr val="accent6"/>
          </a:solidFill>
          <a:uFillTx/>
          <a:latin typeface="Century Gothic"/>
          <a:ea typeface="Century Gothic"/>
          <a:cs typeface="Century Gothic"/>
          <a:sym typeface="Century Gothic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1800" u="none">
          <a:solidFill>
            <a:schemeClr val="accent6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628650" marR="0" indent="-17145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1800" u="none">
          <a:solidFill>
            <a:schemeClr val="accent6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1120139" marR="0" indent="-2057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1800" u="none">
          <a:solidFill>
            <a:schemeClr val="accent6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16002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1800" u="none">
          <a:solidFill>
            <a:schemeClr val="accent6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20574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1800" u="none">
          <a:solidFill>
            <a:schemeClr val="accent6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2514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1800" u="none">
          <a:solidFill>
            <a:schemeClr val="accent6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29718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1800" u="none">
          <a:solidFill>
            <a:schemeClr val="accent6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34290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1800" u="none">
          <a:solidFill>
            <a:schemeClr val="accent6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38862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1800" u="none">
          <a:solidFill>
            <a:schemeClr val="accent6"/>
          </a:solidFill>
          <a:uFillTx/>
          <a:latin typeface="Century Gothic"/>
          <a:ea typeface="Century Gothic"/>
          <a:cs typeface="Century Gothic"/>
          <a:sym typeface="Century Gothic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3.png"/><Relationship Id="rId4" Type="http://schemas.openxmlformats.org/officeDocument/2006/relationships/image" Target="../media/image2.jpe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tif"/><Relationship Id="rId3" Type="http://schemas.openxmlformats.org/officeDocument/2006/relationships/image" Target="../media/image2.tif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tif"/><Relationship Id="rId3" Type="http://schemas.openxmlformats.org/officeDocument/2006/relationships/image" Target="../media/image4.tif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tif"/><Relationship Id="rId3" Type="http://schemas.openxmlformats.org/officeDocument/2006/relationships/image" Target="../media/image6.tif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tif"/><Relationship Id="rId3" Type="http://schemas.openxmlformats.org/officeDocument/2006/relationships/image" Target="../media/image4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Relationship Id="rId3" Type="http://schemas.openxmlformats.org/officeDocument/2006/relationships/image" Target="../media/image5.png"/><Relationship Id="rId4" Type="http://schemas.openxmlformats.org/officeDocument/2006/relationships/image" Target="../media/image5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Tijdelijke aanduiding voor inhoud 4" descr="Tijdelijke aanduiding voor inhoud 4"/>
          <p:cNvPicPr>
            <a:picLocks noChangeAspect="1"/>
          </p:cNvPicPr>
          <p:nvPr/>
        </p:nvPicPr>
        <p:blipFill>
          <a:blip r:embed="rId2">
            <a:extLst/>
          </a:blip>
          <a:srcRect l="0" t="22736" r="0" b="21024"/>
          <a:stretch>
            <a:fillRect/>
          </a:stretch>
        </p:blipFill>
        <p:spPr>
          <a:xfrm>
            <a:off x="1479942" y="1282"/>
            <a:ext cx="9232116" cy="5192103"/>
          </a:xfrm>
          <a:prstGeom prst="rect">
            <a:avLst/>
          </a:prstGeom>
          <a:ln w="12700">
            <a:miter lim="400000"/>
          </a:ln>
        </p:spPr>
      </p:pic>
      <p:sp>
        <p:nvSpPr>
          <p:cNvPr id="23" name="Titel 1"/>
          <p:cNvSpPr txBox="1"/>
          <p:nvPr>
            <p:ph type="title"/>
          </p:nvPr>
        </p:nvSpPr>
        <p:spPr>
          <a:xfrm>
            <a:off x="838200" y="5435534"/>
            <a:ext cx="10515600" cy="897683"/>
          </a:xfrm>
          <a:prstGeom prst="rect">
            <a:avLst/>
          </a:prstGeom>
        </p:spPr>
        <p:txBody>
          <a:bodyPr/>
          <a:lstStyle/>
          <a:p>
            <a:pPr/>
            <a:r>
              <a:t>isotopia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el 1"/>
          <p:cNvSpPr txBox="1"/>
          <p:nvPr>
            <p:ph type="title"/>
          </p:nvPr>
        </p:nvSpPr>
        <p:spPr>
          <a:xfrm>
            <a:off x="523702" y="2988908"/>
            <a:ext cx="4839393" cy="897683"/>
          </a:xfrm>
          <a:prstGeom prst="rect">
            <a:avLst/>
          </a:prstGeom>
        </p:spPr>
        <p:txBody>
          <a:bodyPr/>
          <a:lstStyle/>
          <a:p>
            <a:pPr/>
            <a:r>
              <a:t>Ja</a:t>
            </a:r>
          </a:p>
        </p:txBody>
      </p:sp>
      <p:sp>
        <p:nvSpPr>
          <p:cNvPr id="26" name="Rechte verbindingslijn 4"/>
          <p:cNvSpPr/>
          <p:nvPr/>
        </p:nvSpPr>
        <p:spPr>
          <a:xfrm flipH="1">
            <a:off x="6095999" y="0"/>
            <a:ext cx="2" cy="6858001"/>
          </a:xfrm>
          <a:prstGeom prst="line">
            <a:avLst/>
          </a:prstGeom>
          <a:ln w="57150">
            <a:solidFill>
              <a:schemeClr val="accent6"/>
            </a:solidFill>
            <a:prstDash val="dash"/>
            <a:miter/>
          </a:ln>
        </p:spPr>
        <p:txBody>
          <a:bodyPr lIns="45719" rIns="45719"/>
          <a:lstStyle/>
          <a:p>
            <a:pPr/>
          </a:p>
        </p:txBody>
      </p:sp>
      <p:sp>
        <p:nvSpPr>
          <p:cNvPr id="27" name="Titel 1"/>
          <p:cNvSpPr txBox="1"/>
          <p:nvPr/>
        </p:nvSpPr>
        <p:spPr>
          <a:xfrm>
            <a:off x="6096000" y="2980158"/>
            <a:ext cx="4839393" cy="8421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>
              <a:lnSpc>
                <a:spcPts val="6500"/>
              </a:lnSpc>
              <a:defRPr b="1" sz="6500"/>
            </a:lvl1pPr>
          </a:lstStyle>
          <a:p>
            <a:pPr/>
            <a:r>
              <a:t>Nee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EBDAD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Afbeelding 3" descr="Afbeelding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Afbeelding 10" descr="Afbeelding 1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524250" y="0"/>
            <a:ext cx="5143501" cy="6858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Afbeelding 10" descr="Afbeelding 1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57150" y="0"/>
            <a:ext cx="514350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4" name="Afbeelding 12" descr="Afbeelding 12"/>
          <p:cNvPicPr>
            <a:picLocks noChangeAspect="1"/>
          </p:cNvPicPr>
          <p:nvPr/>
        </p:nvPicPr>
        <p:blipFill>
          <a:blip r:embed="rId3">
            <a:extLst/>
          </a:blip>
          <a:srcRect l="9731" t="0" r="8831" b="0"/>
          <a:stretch>
            <a:fillRect/>
          </a:stretch>
        </p:blipFill>
        <p:spPr>
          <a:xfrm>
            <a:off x="5691884" y="1990787"/>
            <a:ext cx="2342508" cy="2876426"/>
          </a:xfrm>
          <a:prstGeom prst="rect">
            <a:avLst/>
          </a:prstGeom>
          <a:ln w="12700">
            <a:miter lim="400000"/>
          </a:ln>
        </p:spPr>
      </p:pic>
      <p:pic>
        <p:nvPicPr>
          <p:cNvPr id="35" name="Afbeelding 16" descr="Afbeelding 16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695808" y="2811552"/>
            <a:ext cx="1554395" cy="1036264"/>
          </a:xfrm>
          <a:prstGeom prst="rect">
            <a:avLst/>
          </a:prstGeom>
          <a:ln w="12700">
            <a:miter lim="400000"/>
          </a:ln>
        </p:spPr>
      </p:pic>
      <p:sp>
        <p:nvSpPr>
          <p:cNvPr id="36" name="Tekstvak 17"/>
          <p:cNvSpPr txBox="1"/>
          <p:nvPr/>
        </p:nvSpPr>
        <p:spPr>
          <a:xfrm>
            <a:off x="5521845" y="4428159"/>
            <a:ext cx="2322988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/>
            <a:r>
              <a:t>1 legoblokje = cel</a:t>
            </a:r>
          </a:p>
        </p:txBody>
      </p:sp>
      <p:sp>
        <p:nvSpPr>
          <p:cNvPr id="37" name="Tekstvak 18"/>
          <p:cNvSpPr txBox="1"/>
          <p:nvPr/>
        </p:nvSpPr>
        <p:spPr>
          <a:xfrm>
            <a:off x="5244444" y="489071"/>
            <a:ext cx="6360731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/>
            <a:r>
              <a:t>1 lichaam bestaat uit miljoenen cellen</a:t>
            </a:r>
          </a:p>
        </p:txBody>
      </p:sp>
      <p:sp>
        <p:nvSpPr>
          <p:cNvPr id="38" name="Tekstvak 19"/>
          <p:cNvSpPr txBox="1"/>
          <p:nvPr/>
        </p:nvSpPr>
        <p:spPr>
          <a:xfrm>
            <a:off x="8912318" y="4384809"/>
            <a:ext cx="2824710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/>
            <a:r>
              <a:t>1 stukje plastic = atoom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Afbeelding" descr="Afbeeldi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349035" y="143896"/>
            <a:ext cx="6858001" cy="6858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41" name="Afbeelding" descr="Afbeelding"/>
          <p:cNvPicPr>
            <a:picLocks noChangeAspect="1"/>
          </p:cNvPicPr>
          <p:nvPr/>
        </p:nvPicPr>
        <p:blipFill>
          <a:blip r:embed="rId3">
            <a:extLst/>
          </a:blip>
          <a:srcRect l="27311" t="0" r="7396" b="0"/>
          <a:stretch>
            <a:fillRect/>
          </a:stretch>
        </p:blipFill>
        <p:spPr>
          <a:xfrm>
            <a:off x="5192541" y="-85497"/>
            <a:ext cx="7166004" cy="731693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Afbeelding" descr="Afbeeldi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4717" y="548241"/>
            <a:ext cx="5790296" cy="5790296"/>
          </a:xfrm>
          <a:prstGeom prst="rect">
            <a:avLst/>
          </a:prstGeom>
          <a:ln w="12700">
            <a:miter lim="400000"/>
          </a:ln>
        </p:spPr>
      </p:pic>
      <p:pic>
        <p:nvPicPr>
          <p:cNvPr id="44" name="Afbeelding" descr="Afbeeldi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772429" y="532163"/>
            <a:ext cx="7599636" cy="569972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Tijdelijke aanduiding voor inhoud 4" descr="Tijdelijke aanduiding voor inhoud 4"/>
          <p:cNvPicPr>
            <a:picLocks noChangeAspect="1"/>
          </p:cNvPicPr>
          <p:nvPr/>
        </p:nvPicPr>
        <p:blipFill>
          <a:blip r:embed="rId2">
            <a:extLst/>
          </a:blip>
          <a:srcRect l="0" t="0" r="0" b="19"/>
          <a:stretch>
            <a:fillRect/>
          </a:stretch>
        </p:blipFill>
        <p:spPr>
          <a:xfrm>
            <a:off x="19" y="1282"/>
            <a:ext cx="12191981" cy="685671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Afbeelding" descr="Afbeeldi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26435" y="1042010"/>
            <a:ext cx="3110219" cy="4146957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7" name="Groepeer"/>
          <p:cNvGrpSpPr/>
          <p:nvPr/>
        </p:nvGrpSpPr>
        <p:grpSpPr>
          <a:xfrm>
            <a:off x="4982433" y="0"/>
            <a:ext cx="6858001" cy="6858001"/>
            <a:chOff x="0" y="0"/>
            <a:chExt cx="6858000" cy="6858000"/>
          </a:xfrm>
        </p:grpSpPr>
        <p:pic>
          <p:nvPicPr>
            <p:cNvPr id="49" name="Afbeelding" descr="Afbeeldi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6858000" cy="68580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50" name="Rechthoek"/>
            <p:cNvSpPr/>
            <p:nvPr/>
          </p:nvSpPr>
          <p:spPr>
            <a:xfrm>
              <a:off x="3539673" y="3249251"/>
              <a:ext cx="2086006" cy="580760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/>
            </a:p>
          </p:txBody>
        </p:sp>
        <p:sp>
          <p:nvSpPr>
            <p:cNvPr id="51" name="Rechthoek"/>
            <p:cNvSpPr/>
            <p:nvPr/>
          </p:nvSpPr>
          <p:spPr>
            <a:xfrm>
              <a:off x="3476947" y="5339510"/>
              <a:ext cx="2086006" cy="580759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/>
            </a:p>
          </p:txBody>
        </p:sp>
        <p:sp>
          <p:nvSpPr>
            <p:cNvPr id="52" name="Rechthoek"/>
            <p:cNvSpPr/>
            <p:nvPr/>
          </p:nvSpPr>
          <p:spPr>
            <a:xfrm>
              <a:off x="4358525" y="596343"/>
              <a:ext cx="1195341" cy="580760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/>
            </a:p>
          </p:txBody>
        </p:sp>
        <p:sp>
          <p:nvSpPr>
            <p:cNvPr id="53" name="Rechthoek"/>
            <p:cNvSpPr/>
            <p:nvPr/>
          </p:nvSpPr>
          <p:spPr>
            <a:xfrm>
              <a:off x="4358525" y="1203331"/>
              <a:ext cx="1195341" cy="142017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/>
            </a:p>
          </p:txBody>
        </p:sp>
        <p:sp>
          <p:nvSpPr>
            <p:cNvPr id="54" name="Rechthoek"/>
            <p:cNvSpPr/>
            <p:nvPr/>
          </p:nvSpPr>
          <p:spPr>
            <a:xfrm>
              <a:off x="4774239" y="1158993"/>
              <a:ext cx="861837" cy="580759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/>
            </a:p>
          </p:txBody>
        </p:sp>
        <p:sp>
          <p:nvSpPr>
            <p:cNvPr id="55" name="Rechthoek"/>
            <p:cNvSpPr/>
            <p:nvPr/>
          </p:nvSpPr>
          <p:spPr>
            <a:xfrm>
              <a:off x="2190245" y="219994"/>
              <a:ext cx="1797807" cy="263883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/>
            </a:p>
          </p:txBody>
        </p:sp>
        <p:sp>
          <p:nvSpPr>
            <p:cNvPr id="56" name="Rechthoek"/>
            <p:cNvSpPr/>
            <p:nvPr/>
          </p:nvSpPr>
          <p:spPr>
            <a:xfrm>
              <a:off x="3035124" y="368637"/>
              <a:ext cx="787753" cy="439721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/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Afbeelding" descr="Afbeelding"/>
          <p:cNvPicPr>
            <a:picLocks noChangeAspect="1"/>
          </p:cNvPicPr>
          <p:nvPr/>
        </p:nvPicPr>
        <p:blipFill>
          <a:blip r:embed="rId2">
            <a:extLst/>
          </a:blip>
          <a:srcRect l="26106" t="65659" r="0" b="1270"/>
          <a:stretch>
            <a:fillRect/>
          </a:stretch>
        </p:blipFill>
        <p:spPr>
          <a:xfrm>
            <a:off x="5845580" y="3880173"/>
            <a:ext cx="6327698" cy="2831899"/>
          </a:xfrm>
          <a:prstGeom prst="rect">
            <a:avLst/>
          </a:prstGeom>
          <a:ln w="12700">
            <a:miter lim="400000"/>
          </a:ln>
        </p:spPr>
      </p:pic>
      <p:pic>
        <p:nvPicPr>
          <p:cNvPr id="60" name="Tijdelijke aanduiding voor inhoud 4" descr="Tijdelijke aanduiding voor inhoud 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151970" y="-549856"/>
            <a:ext cx="6327776" cy="632777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Tijdelijke aanduiding voor inhoud 4" descr="Tijdelijke aanduiding voor inhoud 4"/>
          <p:cNvPicPr>
            <a:picLocks noChangeAspect="1"/>
          </p:cNvPicPr>
          <p:nvPr/>
        </p:nvPicPr>
        <p:blipFill>
          <a:blip r:embed="rId2">
            <a:extLst/>
          </a:blip>
          <a:srcRect l="24627" t="4759" r="49814" b="46542"/>
          <a:stretch>
            <a:fillRect/>
          </a:stretch>
        </p:blipFill>
        <p:spPr>
          <a:xfrm>
            <a:off x="277402" y="1199508"/>
            <a:ext cx="4017196" cy="4094950"/>
          </a:xfrm>
          <a:prstGeom prst="rect">
            <a:avLst/>
          </a:prstGeom>
          <a:ln w="12700">
            <a:miter lim="400000"/>
          </a:ln>
        </p:spPr>
      </p:pic>
      <p:pic>
        <p:nvPicPr>
          <p:cNvPr id="63" name="Afbeelding 5" descr="Afbeelding 5"/>
          <p:cNvPicPr>
            <a:picLocks noChangeAspect="1"/>
          </p:cNvPicPr>
          <p:nvPr/>
        </p:nvPicPr>
        <p:blipFill>
          <a:blip r:embed="rId3">
            <a:extLst/>
          </a:blip>
          <a:srcRect l="21657" t="0" r="15309" b="12509"/>
          <a:stretch>
            <a:fillRect/>
          </a:stretch>
        </p:blipFill>
        <p:spPr>
          <a:xfrm>
            <a:off x="4649056" y="1860789"/>
            <a:ext cx="4017197" cy="3136421"/>
          </a:xfrm>
          <a:prstGeom prst="rect">
            <a:avLst/>
          </a:prstGeom>
          <a:ln w="12700">
            <a:miter lim="400000"/>
          </a:ln>
        </p:spPr>
      </p:pic>
      <p:pic>
        <p:nvPicPr>
          <p:cNvPr id="64" name="Afbeelding 7" descr="Afbeelding 7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092628" y="671587"/>
            <a:ext cx="2518146" cy="4923657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Tekstvak 8"/>
          <p:cNvSpPr txBox="1"/>
          <p:nvPr/>
        </p:nvSpPr>
        <p:spPr>
          <a:xfrm>
            <a:off x="1114231" y="5749707"/>
            <a:ext cx="10624507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/>
            <a:r>
              <a:t>Ziekte opsporen			Zieke cellen kapotmaken		Botten controleren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Kantoorthema">
  <a:themeElements>
    <a:clrScheme name="Kantoorthema">
      <a:dk1>
        <a:srgbClr val="D9D9D9"/>
      </a:dk1>
      <a:lt1>
        <a:srgbClr val="00AAD9"/>
      </a:lt1>
      <a:dk2>
        <a:srgbClr val="A7A7A7"/>
      </a:dk2>
      <a:lt2>
        <a:srgbClr val="535353"/>
      </a:lt2>
      <a:accent1>
        <a:srgbClr val="9E1F63"/>
      </a:accent1>
      <a:accent2>
        <a:srgbClr val="4D88B6"/>
      </a:accent2>
      <a:accent3>
        <a:srgbClr val="9ED3EE"/>
      </a:accent3>
      <a:accent4>
        <a:srgbClr val="2C286D"/>
      </a:accent4>
      <a:accent5>
        <a:srgbClr val="005596"/>
      </a:accent5>
      <a:accent6>
        <a:srgbClr val="00AAD9"/>
      </a:accent6>
      <a:hlink>
        <a:srgbClr val="0000FF"/>
      </a:hlink>
      <a:folHlink>
        <a:srgbClr val="FF00FF"/>
      </a:folHlink>
    </a:clrScheme>
    <a:fontScheme name="Kantoorthema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chemeClr val="accent6"/>
            </a:solidFill>
            <a:effectLst/>
            <a:uFillTx/>
            <a:latin typeface="Century Gothic"/>
            <a:ea typeface="Century Gothic"/>
            <a:cs typeface="Century Gothic"/>
            <a:sym typeface="Century Gothic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chemeClr val="accent6"/>
            </a:solidFill>
            <a:effectLst/>
            <a:uFillTx/>
            <a:latin typeface="Century Gothic"/>
            <a:ea typeface="Century Gothic"/>
            <a:cs typeface="Century Gothic"/>
            <a:sym typeface="Century Gothic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Kantoorthema">
  <a:themeElements>
    <a:clrScheme name="Kantoorthema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9E1F63"/>
      </a:accent1>
      <a:accent2>
        <a:srgbClr val="4D88B6"/>
      </a:accent2>
      <a:accent3>
        <a:srgbClr val="9ED3EE"/>
      </a:accent3>
      <a:accent4>
        <a:srgbClr val="2C286D"/>
      </a:accent4>
      <a:accent5>
        <a:srgbClr val="005596"/>
      </a:accent5>
      <a:accent6>
        <a:srgbClr val="00AAD9"/>
      </a:accent6>
      <a:hlink>
        <a:srgbClr val="0000FF"/>
      </a:hlink>
      <a:folHlink>
        <a:srgbClr val="FF00FF"/>
      </a:folHlink>
    </a:clrScheme>
    <a:fontScheme name="Kantoorthema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chemeClr val="accent6"/>
            </a:solidFill>
            <a:effectLst/>
            <a:uFillTx/>
            <a:latin typeface="Century Gothic"/>
            <a:ea typeface="Century Gothic"/>
            <a:cs typeface="Century Gothic"/>
            <a:sym typeface="Century Gothic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chemeClr val="accent6"/>
            </a:solidFill>
            <a:effectLst/>
            <a:uFillTx/>
            <a:latin typeface="Century Gothic"/>
            <a:ea typeface="Century Gothic"/>
            <a:cs typeface="Century Gothic"/>
            <a:sym typeface="Century Gothic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