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81" r:id="rId3"/>
    <p:sldId id="285" r:id="rId4"/>
    <p:sldId id="282" r:id="rId5"/>
    <p:sldId id="288" r:id="rId6"/>
    <p:sldId id="289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D61E48-3BDA-4419-A478-0B05A622DC21}" v="84" dt="2025-07-22T12:34:45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56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emiek Lamain" userId="03bb414b8f2b17e4" providerId="LiveId" clId="{35D61E48-3BDA-4419-A478-0B05A622DC21}"/>
    <pc:docChg chg="undo custSel addSld delSld modSld">
      <pc:chgData name="Doremiek Lamain" userId="03bb414b8f2b17e4" providerId="LiveId" clId="{35D61E48-3BDA-4419-A478-0B05A622DC21}" dt="2025-07-22T12:34:47.228" v="236" actId="47"/>
      <pc:docMkLst>
        <pc:docMk/>
      </pc:docMkLst>
      <pc:sldChg chg="del">
        <pc:chgData name="Doremiek Lamain" userId="03bb414b8f2b17e4" providerId="LiveId" clId="{35D61E48-3BDA-4419-A478-0B05A622DC21}" dt="2025-07-22T11:59:47.559" v="0" actId="47"/>
        <pc:sldMkLst>
          <pc:docMk/>
          <pc:sldMk cId="3560290566" sldId="257"/>
        </pc:sldMkLst>
      </pc:sldChg>
      <pc:sldChg chg="del">
        <pc:chgData name="Doremiek Lamain" userId="03bb414b8f2b17e4" providerId="LiveId" clId="{35D61E48-3BDA-4419-A478-0B05A622DC21}" dt="2025-07-22T11:59:47.740" v="1" actId="47"/>
        <pc:sldMkLst>
          <pc:docMk/>
          <pc:sldMk cId="2259628948" sldId="258"/>
        </pc:sldMkLst>
      </pc:sldChg>
      <pc:sldChg chg="del">
        <pc:chgData name="Doremiek Lamain" userId="03bb414b8f2b17e4" providerId="LiveId" clId="{35D61E48-3BDA-4419-A478-0B05A622DC21}" dt="2025-07-22T11:59:47.931" v="2" actId="47"/>
        <pc:sldMkLst>
          <pc:docMk/>
          <pc:sldMk cId="3417209230" sldId="259"/>
        </pc:sldMkLst>
      </pc:sldChg>
      <pc:sldChg chg="del">
        <pc:chgData name="Doremiek Lamain" userId="03bb414b8f2b17e4" providerId="LiveId" clId="{35D61E48-3BDA-4419-A478-0B05A622DC21}" dt="2025-07-22T11:59:48.105" v="3" actId="47"/>
        <pc:sldMkLst>
          <pc:docMk/>
          <pc:sldMk cId="2323327966" sldId="265"/>
        </pc:sldMkLst>
      </pc:sldChg>
      <pc:sldChg chg="del">
        <pc:chgData name="Doremiek Lamain" userId="03bb414b8f2b17e4" providerId="LiveId" clId="{35D61E48-3BDA-4419-A478-0B05A622DC21}" dt="2025-07-22T11:59:48.459" v="5" actId="47"/>
        <pc:sldMkLst>
          <pc:docMk/>
          <pc:sldMk cId="1337502839" sldId="266"/>
        </pc:sldMkLst>
      </pc:sldChg>
      <pc:sldChg chg="del">
        <pc:chgData name="Doremiek Lamain" userId="03bb414b8f2b17e4" providerId="LiveId" clId="{35D61E48-3BDA-4419-A478-0B05A622DC21}" dt="2025-07-22T11:59:48.634" v="6" actId="47"/>
        <pc:sldMkLst>
          <pc:docMk/>
          <pc:sldMk cId="1755591699" sldId="267"/>
        </pc:sldMkLst>
      </pc:sldChg>
      <pc:sldChg chg="del">
        <pc:chgData name="Doremiek Lamain" userId="03bb414b8f2b17e4" providerId="LiveId" clId="{35D61E48-3BDA-4419-A478-0B05A622DC21}" dt="2025-07-22T11:59:49.155" v="7" actId="47"/>
        <pc:sldMkLst>
          <pc:docMk/>
          <pc:sldMk cId="1934662473" sldId="268"/>
        </pc:sldMkLst>
      </pc:sldChg>
      <pc:sldChg chg="del">
        <pc:chgData name="Doremiek Lamain" userId="03bb414b8f2b17e4" providerId="LiveId" clId="{35D61E48-3BDA-4419-A478-0B05A622DC21}" dt="2025-07-22T11:59:48.283" v="4" actId="47"/>
        <pc:sldMkLst>
          <pc:docMk/>
          <pc:sldMk cId="991790012" sldId="269"/>
        </pc:sldMkLst>
      </pc:sldChg>
      <pc:sldChg chg="add">
        <pc:chgData name="Doremiek Lamain" userId="03bb414b8f2b17e4" providerId="LiveId" clId="{35D61E48-3BDA-4419-A478-0B05A622DC21}" dt="2025-07-22T12:34:45.976" v="235"/>
        <pc:sldMkLst>
          <pc:docMk/>
          <pc:sldMk cId="1300823521" sldId="281"/>
        </pc:sldMkLst>
      </pc:sldChg>
      <pc:sldChg chg="addSp delSp modSp add mod">
        <pc:chgData name="Doremiek Lamain" userId="03bb414b8f2b17e4" providerId="LiveId" clId="{35D61E48-3BDA-4419-A478-0B05A622DC21}" dt="2025-07-22T12:13:26.162" v="116" actId="1076"/>
        <pc:sldMkLst>
          <pc:docMk/>
          <pc:sldMk cId="2043361222" sldId="282"/>
        </pc:sldMkLst>
        <pc:spChg chg="del">
          <ac:chgData name="Doremiek Lamain" userId="03bb414b8f2b17e4" providerId="LiveId" clId="{35D61E48-3BDA-4419-A478-0B05A622DC21}" dt="2025-07-22T12:12:33.288" v="75" actId="478"/>
          <ac:spMkLst>
            <pc:docMk/>
            <pc:sldMk cId="2043361222" sldId="282"/>
            <ac:spMk id="2" creationId="{9915124C-876B-10C5-7E30-E4353A273CEC}"/>
          </ac:spMkLst>
        </pc:spChg>
        <pc:spChg chg="add mod">
          <ac:chgData name="Doremiek Lamain" userId="03bb414b8f2b17e4" providerId="LiveId" clId="{35D61E48-3BDA-4419-A478-0B05A622DC21}" dt="2025-07-22T12:13:26.162" v="116" actId="1076"/>
          <ac:spMkLst>
            <pc:docMk/>
            <pc:sldMk cId="2043361222" sldId="282"/>
            <ac:spMk id="9" creationId="{D65FC300-731F-3CDC-5CCF-AE78C3DF7D48}"/>
          </ac:spMkLst>
        </pc:spChg>
        <pc:picChg chg="del">
          <ac:chgData name="Doremiek Lamain" userId="03bb414b8f2b17e4" providerId="LiveId" clId="{35D61E48-3BDA-4419-A478-0B05A622DC21}" dt="2025-07-22T12:11:18.592" v="46" actId="478"/>
          <ac:picMkLst>
            <pc:docMk/>
            <pc:sldMk cId="2043361222" sldId="282"/>
            <ac:picMk id="5" creationId="{DA2860F6-39EE-8E15-4480-EBB7D59594F7}"/>
          </ac:picMkLst>
        </pc:picChg>
        <pc:picChg chg="add mod ord">
          <ac:chgData name="Doremiek Lamain" userId="03bb414b8f2b17e4" providerId="LiveId" clId="{35D61E48-3BDA-4419-A478-0B05A622DC21}" dt="2025-07-22T12:12:31.137" v="74" actId="1076"/>
          <ac:picMkLst>
            <pc:docMk/>
            <pc:sldMk cId="2043361222" sldId="282"/>
            <ac:picMk id="6" creationId="{F9FB7C37-86CB-D322-B860-4F8D8FE65890}"/>
          </ac:picMkLst>
        </pc:picChg>
        <pc:picChg chg="add mod">
          <ac:chgData name="Doremiek Lamain" userId="03bb414b8f2b17e4" providerId="LiveId" clId="{35D61E48-3BDA-4419-A478-0B05A622DC21}" dt="2025-07-22T12:12:16.193" v="71" actId="1076"/>
          <ac:picMkLst>
            <pc:docMk/>
            <pc:sldMk cId="2043361222" sldId="282"/>
            <ac:picMk id="8" creationId="{3BF5573F-2829-FDE8-3714-619115C77392}"/>
          </ac:picMkLst>
        </pc:picChg>
      </pc:sldChg>
      <pc:sldChg chg="addSp modSp add mod">
        <pc:chgData name="Doremiek Lamain" userId="03bb414b8f2b17e4" providerId="LiveId" clId="{35D61E48-3BDA-4419-A478-0B05A622DC21}" dt="2025-07-22T12:13:10.131" v="92" actId="1076"/>
        <pc:sldMkLst>
          <pc:docMk/>
          <pc:sldMk cId="3185799231" sldId="285"/>
        </pc:sldMkLst>
        <pc:spChg chg="add mod">
          <ac:chgData name="Doremiek Lamain" userId="03bb414b8f2b17e4" providerId="LiveId" clId="{35D61E48-3BDA-4419-A478-0B05A622DC21}" dt="2025-07-22T12:13:10.131" v="92" actId="1076"/>
          <ac:spMkLst>
            <pc:docMk/>
            <pc:sldMk cId="3185799231" sldId="285"/>
            <ac:spMk id="4" creationId="{F7251A3D-7870-5FA9-3E20-18B300F2BF09}"/>
          </ac:spMkLst>
        </pc:spChg>
      </pc:sldChg>
      <pc:sldChg chg="new del">
        <pc:chgData name="Doremiek Lamain" userId="03bb414b8f2b17e4" providerId="LiveId" clId="{35D61E48-3BDA-4419-A478-0B05A622DC21}" dt="2025-07-22T12:03:17.428" v="12" actId="47"/>
        <pc:sldMkLst>
          <pc:docMk/>
          <pc:sldMk cId="3641815448" sldId="286"/>
        </pc:sldMkLst>
      </pc:sldChg>
      <pc:sldChg chg="addSp modSp add mod">
        <pc:chgData name="Doremiek Lamain" userId="03bb414b8f2b17e4" providerId="LiveId" clId="{35D61E48-3BDA-4419-A478-0B05A622DC21}" dt="2025-07-22T12:14:05.539" v="146"/>
        <pc:sldMkLst>
          <pc:docMk/>
          <pc:sldMk cId="1934861807" sldId="288"/>
        </pc:sldMkLst>
        <pc:spChg chg="add mod">
          <ac:chgData name="Doremiek Lamain" userId="03bb414b8f2b17e4" providerId="LiveId" clId="{35D61E48-3BDA-4419-A478-0B05A622DC21}" dt="2025-07-22T12:14:05.539" v="146"/>
          <ac:spMkLst>
            <pc:docMk/>
            <pc:sldMk cId="1934861807" sldId="288"/>
            <ac:spMk id="4" creationId="{7DF8DE7B-D6F0-0C3C-FD9B-1FCCF9A4B0BB}"/>
          </ac:spMkLst>
        </pc:spChg>
      </pc:sldChg>
      <pc:sldChg chg="addSp delSp modSp new mod">
        <pc:chgData name="Doremiek Lamain" userId="03bb414b8f2b17e4" providerId="LiveId" clId="{35D61E48-3BDA-4419-A478-0B05A622DC21}" dt="2025-07-22T12:24:33.787" v="233" actId="1076"/>
        <pc:sldMkLst>
          <pc:docMk/>
          <pc:sldMk cId="3131565889" sldId="289"/>
        </pc:sldMkLst>
        <pc:spChg chg="mod ord">
          <ac:chgData name="Doremiek Lamain" userId="03bb414b8f2b17e4" providerId="LiveId" clId="{35D61E48-3BDA-4419-A478-0B05A622DC21}" dt="2025-07-22T12:14:33.404" v="166" actId="1076"/>
          <ac:spMkLst>
            <pc:docMk/>
            <pc:sldMk cId="3131565889" sldId="289"/>
            <ac:spMk id="2" creationId="{BE7AF7F4-2BE1-5088-17DF-09225A2A3603}"/>
          </ac:spMkLst>
        </pc:spChg>
        <pc:spChg chg="del">
          <ac:chgData name="Doremiek Lamain" userId="03bb414b8f2b17e4" providerId="LiveId" clId="{35D61E48-3BDA-4419-A478-0B05A622DC21}" dt="2025-07-22T12:08:13.573" v="29" actId="478"/>
          <ac:spMkLst>
            <pc:docMk/>
            <pc:sldMk cId="3131565889" sldId="289"/>
            <ac:spMk id="3" creationId="{269A3EEE-5DE4-4AD6-B3CD-9489D09E51C0}"/>
          </ac:spMkLst>
        </pc:spChg>
        <pc:picChg chg="add mod">
          <ac:chgData name="Doremiek Lamain" userId="03bb414b8f2b17e4" providerId="LiveId" clId="{35D61E48-3BDA-4419-A478-0B05A622DC21}" dt="2025-07-22T12:08:30.055" v="37" actId="1076"/>
          <ac:picMkLst>
            <pc:docMk/>
            <pc:sldMk cId="3131565889" sldId="289"/>
            <ac:picMk id="4" creationId="{EB05CDB8-D63C-1113-0792-85E7FAC9F51B}"/>
          </ac:picMkLst>
        </pc:picChg>
        <pc:picChg chg="add del mod modCrop">
          <ac:chgData name="Doremiek Lamain" userId="03bb414b8f2b17e4" providerId="LiveId" clId="{35D61E48-3BDA-4419-A478-0B05A622DC21}" dt="2025-07-22T12:23:58.378" v="207" actId="478"/>
          <ac:picMkLst>
            <pc:docMk/>
            <pc:sldMk cId="3131565889" sldId="289"/>
            <ac:picMk id="5" creationId="{B3F5E4DF-D47C-3600-A3A4-15A0AFF93B7A}"/>
          </ac:picMkLst>
        </pc:picChg>
        <pc:picChg chg="add mod">
          <ac:chgData name="Doremiek Lamain" userId="03bb414b8f2b17e4" providerId="LiveId" clId="{35D61E48-3BDA-4419-A478-0B05A622DC21}" dt="2025-07-22T12:24:33.787" v="233" actId="1076"/>
          <ac:picMkLst>
            <pc:docMk/>
            <pc:sldMk cId="3131565889" sldId="289"/>
            <ac:picMk id="7" creationId="{BE9D6C7F-10F1-8A05-FAAE-725BD039BB27}"/>
          </ac:picMkLst>
        </pc:picChg>
      </pc:sldChg>
      <pc:sldChg chg="new del">
        <pc:chgData name="Doremiek Lamain" userId="03bb414b8f2b17e4" providerId="LiveId" clId="{35D61E48-3BDA-4419-A478-0B05A622DC21}" dt="2025-07-22T12:34:47.228" v="236" actId="47"/>
        <pc:sldMkLst>
          <pc:docMk/>
          <pc:sldMk cId="3589250033" sldId="290"/>
        </pc:sldMkLst>
      </pc:sldChg>
    </pc:docChg>
  </pc:docChgLst>
  <pc:docChgLst>
    <pc:chgData name="Doremiek Lamain" userId="03bb414b8f2b17e4" providerId="LiveId" clId="{3C99A1E0-017D-45D1-A41B-EC6156F54ABD}"/>
    <pc:docChg chg="undo custSel addSld delSld modSld sldOrd">
      <pc:chgData name="Doremiek Lamain" userId="03bb414b8f2b17e4" providerId="LiveId" clId="{3C99A1E0-017D-45D1-A41B-EC6156F54ABD}" dt="2024-06-04T10:25:59.850" v="237"/>
      <pc:docMkLst>
        <pc:docMk/>
      </pc:docMkLst>
      <pc:sldChg chg="addSp modSp new">
        <pc:chgData name="Doremiek Lamain" userId="03bb414b8f2b17e4" providerId="LiveId" clId="{3C99A1E0-017D-45D1-A41B-EC6156F54ABD}" dt="2024-06-04T09:18:48.906" v="7" actId="14100"/>
        <pc:sldMkLst>
          <pc:docMk/>
          <pc:sldMk cId="2381024119" sldId="256"/>
        </pc:sldMkLst>
      </pc:sldChg>
      <pc:sldChg chg="addSp delSp modSp new mod">
        <pc:chgData name="Doremiek Lamain" userId="03bb414b8f2b17e4" providerId="LiveId" clId="{3C99A1E0-017D-45D1-A41B-EC6156F54ABD}" dt="2024-06-04T09:19:40.971" v="11" actId="14100"/>
        <pc:sldMkLst>
          <pc:docMk/>
          <pc:sldMk cId="3560290566" sldId="257"/>
        </pc:sldMkLst>
      </pc:sldChg>
      <pc:sldChg chg="addSp modSp new mod">
        <pc:chgData name="Doremiek Lamain" userId="03bb414b8f2b17e4" providerId="LiveId" clId="{3C99A1E0-017D-45D1-A41B-EC6156F54ABD}" dt="2024-06-04T09:49:38.457" v="20"/>
        <pc:sldMkLst>
          <pc:docMk/>
          <pc:sldMk cId="2259628948" sldId="258"/>
        </pc:sldMkLst>
      </pc:sldChg>
      <pc:sldChg chg="addSp delSp modSp new mod modAnim">
        <pc:chgData name="Doremiek Lamain" userId="03bb414b8f2b17e4" providerId="LiveId" clId="{3C99A1E0-017D-45D1-A41B-EC6156F54ABD}" dt="2024-06-04T09:48:29.078" v="16" actId="14100"/>
        <pc:sldMkLst>
          <pc:docMk/>
          <pc:sldMk cId="3417209230" sldId="259"/>
        </pc:sldMkLst>
      </pc:sldChg>
      <pc:sldChg chg="new del">
        <pc:chgData name="Doremiek Lamain" userId="03bb414b8f2b17e4" providerId="LiveId" clId="{3C99A1E0-017D-45D1-A41B-EC6156F54ABD}" dt="2024-06-04T10:19:25.155" v="29" actId="47"/>
        <pc:sldMkLst>
          <pc:docMk/>
          <pc:sldMk cId="2341252331" sldId="260"/>
        </pc:sldMkLst>
      </pc:sldChg>
      <pc:sldChg chg="new del">
        <pc:chgData name="Doremiek Lamain" userId="03bb414b8f2b17e4" providerId="LiveId" clId="{3C99A1E0-017D-45D1-A41B-EC6156F54ABD}" dt="2024-06-04T10:22:25.998" v="49" actId="47"/>
        <pc:sldMkLst>
          <pc:docMk/>
          <pc:sldMk cId="1217630382" sldId="261"/>
        </pc:sldMkLst>
      </pc:sldChg>
      <pc:sldChg chg="new del">
        <pc:chgData name="Doremiek Lamain" userId="03bb414b8f2b17e4" providerId="LiveId" clId="{3C99A1E0-017D-45D1-A41B-EC6156F54ABD}" dt="2024-06-04T10:22:26.598" v="50" actId="47"/>
        <pc:sldMkLst>
          <pc:docMk/>
          <pc:sldMk cId="244768275" sldId="262"/>
        </pc:sldMkLst>
      </pc:sldChg>
      <pc:sldChg chg="new del">
        <pc:chgData name="Doremiek Lamain" userId="03bb414b8f2b17e4" providerId="LiveId" clId="{3C99A1E0-017D-45D1-A41B-EC6156F54ABD}" dt="2024-06-04T10:22:27.117" v="51" actId="47"/>
        <pc:sldMkLst>
          <pc:docMk/>
          <pc:sldMk cId="1815228231" sldId="263"/>
        </pc:sldMkLst>
      </pc:sldChg>
      <pc:sldChg chg="new del">
        <pc:chgData name="Doremiek Lamain" userId="03bb414b8f2b17e4" providerId="LiveId" clId="{3C99A1E0-017D-45D1-A41B-EC6156F54ABD}" dt="2024-06-04T10:22:27.730" v="52" actId="47"/>
        <pc:sldMkLst>
          <pc:docMk/>
          <pc:sldMk cId="3389663600" sldId="264"/>
        </pc:sldMkLst>
      </pc:sldChg>
      <pc:sldChg chg="addSp delSp modSp new mod">
        <pc:chgData name="Doremiek Lamain" userId="03bb414b8f2b17e4" providerId="LiveId" clId="{3C99A1E0-017D-45D1-A41B-EC6156F54ABD}" dt="2024-06-04T10:22:22.050" v="48" actId="171"/>
        <pc:sldMkLst>
          <pc:docMk/>
          <pc:sldMk cId="2323327966" sldId="265"/>
        </pc:sldMkLst>
      </pc:sldChg>
      <pc:sldChg chg="modSp add mod">
        <pc:chgData name="Doremiek Lamain" userId="03bb414b8f2b17e4" providerId="LiveId" clId="{3C99A1E0-017D-45D1-A41B-EC6156F54ABD}" dt="2024-06-04T10:24:10.099" v="165" actId="1076"/>
        <pc:sldMkLst>
          <pc:docMk/>
          <pc:sldMk cId="1337502839" sldId="266"/>
        </pc:sldMkLst>
      </pc:sldChg>
      <pc:sldChg chg="modSp add mod">
        <pc:chgData name="Doremiek Lamain" userId="03bb414b8f2b17e4" providerId="LiveId" clId="{3C99A1E0-017D-45D1-A41B-EC6156F54ABD}" dt="2024-06-04T10:23:57.436" v="164" actId="20577"/>
        <pc:sldMkLst>
          <pc:docMk/>
          <pc:sldMk cId="1755591699" sldId="267"/>
        </pc:sldMkLst>
      </pc:sldChg>
      <pc:sldChg chg="modSp add mod">
        <pc:chgData name="Doremiek Lamain" userId="03bb414b8f2b17e4" providerId="LiveId" clId="{3C99A1E0-017D-45D1-A41B-EC6156F54ABD}" dt="2024-06-04T10:25:29.920" v="233" actId="1076"/>
        <pc:sldMkLst>
          <pc:docMk/>
          <pc:sldMk cId="1934662473" sldId="268"/>
        </pc:sldMkLst>
      </pc:sldChg>
      <pc:sldChg chg="modSp add mod ord">
        <pc:chgData name="Doremiek Lamain" userId="03bb414b8f2b17e4" providerId="LiveId" clId="{3C99A1E0-017D-45D1-A41B-EC6156F54ABD}" dt="2024-06-04T10:25:59.850" v="237"/>
        <pc:sldMkLst>
          <pc:docMk/>
          <pc:sldMk cId="991790012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DD602-9C27-4421-8F4D-D5D218F757F7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0EAC-5214-4FB9-A525-BD369E52CD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9917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9252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0BE998-2A5A-DAA2-A699-35706BC4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720E559-A6D7-E020-5E99-9C1D50D10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DA1C8B-D513-522E-DDC8-C8177B539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DBC628E-E5B3-1860-C5CD-6D01CCE52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8C963F0-288A-8271-A7EC-74B860877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203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5D0F0-500F-D396-3778-0609BD6E9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E5BB1A-A7AA-DE04-F9D6-16B8A3602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B5B0E2B-F9D0-21B2-FF1C-61A47853F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199B9A-DE73-EAF1-8D9D-B8A68A1C8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BD4DAA-24EA-3891-E0C5-0415EC6BD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244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9DA294-E94B-CDB0-BC0D-0A33ACF21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2E0E3F-9344-65CB-F2D0-5171128FA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7DA59F9-0168-A5D8-678A-9982086D4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83F7966-4834-0B7C-905A-3CAF8E3D6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28C8AC-607C-653E-471E-931157497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466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AAA8AD-5452-494C-4753-B433A5D0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18F10D-D921-EA19-A143-A3005ECDE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E0A4CB9-854F-17F7-356C-8BBAC777A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97FC56-9AB6-CDA1-0F32-5EB3E83FD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B9DBC65-755B-592B-DFB7-69CD9291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BC7659A-8965-DC03-4279-B383CF05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536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D6658-BB7A-FEDF-A406-49530A219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FC7B278-007C-1233-070B-1268FDC9E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9B6EC97-C3B4-4F68-73B4-AB19EF51E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F5ED231-1FB8-3463-8BCC-4558D5BA6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DEBEA17-36FA-7BD5-F62D-54E3FC165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79510A6-1A08-7146-1417-557602BA1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1BC1EE3-6B68-A8F0-3B89-1F0014DA9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15F2A31-6F04-34A2-D027-3E2F5816E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51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D84A9E-18F6-F94D-8633-438310D05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4ADDFEF-B004-137D-5562-F7D10C91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3685C94-7373-E94A-E5C6-A5D036E8F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79366C1-5D50-38C5-0486-A43396168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079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CEA46D1-C151-3DE1-468B-F760CFAD7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13AD244-66D1-F8CE-6F19-96844511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9E4DDF-B93E-98C1-A2A8-C71C8847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027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A37932-DF4C-9B91-3AE4-0EC27475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ED8795-7952-30EF-E363-CF1D88D4A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A7B7B2F-A4A1-41E9-DD8E-2773347B1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E99CBC0-B65C-88E2-9C01-3E62FBEBC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4D2050-EF20-0EFE-A57A-144C1F2BE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63B0F03-6664-9915-D530-254BD242D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968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1BDD38-EA65-41D2-8DB0-8231FE605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9F29F5F-5377-8D2C-5DF8-07158DC25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7A1506A-5B95-452B-5E53-6C0A57E9A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246D8D5-8D86-01F3-B4EC-F4FEE8AFC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9933EAD-0C1D-C10B-8930-717D2BED6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2C03F6E-4975-FB16-A3D8-64AD97C80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957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0C806C-AD18-C86B-C644-E2008076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9F76313-1770-40F3-089D-B971B34F6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C5EF28-2DC4-9053-F920-EF44DCCC2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1C91CD-F0A8-ABCA-74BD-E4A8CA59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EB77DF-FF45-5B2C-4040-0DBF7F8A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409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08EC40C-C013-2BDE-6A1F-193D165E6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CEC1AC0-8545-6C58-136B-0D1970360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132E97-4617-26CE-3C69-8C96C10CC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57CB5A-9550-F8E8-B399-9B79F03EF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E5F673-A6B9-77C5-6A42-2EBFA8C1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6057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609600" y="256810"/>
            <a:ext cx="10972800" cy="1178656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xfrm>
            <a:off x="609600" y="1435465"/>
            <a:ext cx="5386917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r>
              <a:t>Klik om de modelstijlen te bewerken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76151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F026A81-6A42-E4BA-A506-4C774747D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7F963C-E40A-A0DF-0EB0-08FD35787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A60F346-8E7B-0BFB-0A3C-C1BDA0958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94517-3643-4FF4-A150-FA74711A22DC}" type="datetimeFigureOut">
              <a:rPr lang="nl-NL" smtClean="0"/>
              <a:t>22-7-2025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945357-6275-6870-603F-7E2FE4D61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3F4108-D8B9-BC63-9D64-0F5900F531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D7E90-0483-49ED-8148-D86F7FCCAD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340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8F363-E419-3839-0383-F0C711754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A6F436B-1B56-E904-A756-F0BEF00BD6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graphicFrame>
        <p:nvGraphicFramePr>
          <p:cNvPr id="4" name="Object 3">
            <a:hlinkClick r:id="" action="ppaction://ole?verb=0"/>
            <a:extLst>
              <a:ext uri="{FF2B5EF4-FFF2-40B4-BE49-F238E27FC236}">
                <a16:creationId xmlns:a16="http://schemas.microsoft.com/office/drawing/2014/main" id="{86084743-BF1D-5EB7-2C7D-DAA6ACEDF4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828446"/>
              </p:ext>
            </p:extLst>
          </p:nvPr>
        </p:nvGraphicFramePr>
        <p:xfrm>
          <a:off x="0" y="1"/>
          <a:ext cx="12191999" cy="6898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6095975" imgH="3429123" progId="PowerPoint.Show.12">
                  <p:embed/>
                </p:oleObj>
              </mc:Choice>
              <mc:Fallback>
                <p:oleObj name="Presentation" r:id="rId2" imgW="6095975" imgH="3429123" progId="PowerPoint.Show.12">
                  <p:embed/>
                  <p:pic>
                    <p:nvPicPr>
                      <p:cNvPr id="4" name="Object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6084743-BF1D-5EB7-2C7D-DAA6ACEDF4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2191999" cy="68982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102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7A6418A-8B1A-4171-0E6E-3BAABB57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713" y="0"/>
            <a:ext cx="13725427" cy="6862714"/>
          </a:xfrm>
          <a:prstGeom prst="rect">
            <a:avLst/>
          </a:prstGeom>
        </p:spPr>
      </p:pic>
      <p:pic>
        <p:nvPicPr>
          <p:cNvPr id="2" name="Afbeelding 1" descr="Afbeelding met tekst, Lettertype, schermopname, Graphics&#10;&#10;Automatisch gegenereerde beschrijving">
            <a:extLst>
              <a:ext uri="{FF2B5EF4-FFF2-40B4-BE49-F238E27FC236}">
                <a16:creationId xmlns:a16="http://schemas.microsoft.com/office/drawing/2014/main" id="{FAB6EA99-1C9F-5006-BD9B-8DDA9CD9E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029" y="5887159"/>
            <a:ext cx="3043102" cy="73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2352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5124C-876B-10C5-7E30-E4353A27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2DFCB3-6313-5D72-A528-FFA002786B9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Kinderkunst, tekening, handschrift, schets&#10;&#10;Automatisch gegenereerde beschrijving">
            <a:extLst>
              <a:ext uri="{FF2B5EF4-FFF2-40B4-BE49-F238E27FC236}">
                <a16:creationId xmlns:a16="http://schemas.microsoft.com/office/drawing/2014/main" id="{4BAF2A17-0429-DCBE-AF62-EB410B1ED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0089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7251A3D-7870-5FA9-3E20-18B300F2BF09}"/>
              </a:ext>
            </a:extLst>
          </p:cNvPr>
          <p:cNvSpPr txBox="1"/>
          <p:nvPr/>
        </p:nvSpPr>
        <p:spPr>
          <a:xfrm>
            <a:off x="8278266" y="4572000"/>
            <a:ext cx="3304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3D-pennen</a:t>
            </a:r>
          </a:p>
        </p:txBody>
      </p:sp>
    </p:spTree>
    <p:extLst>
      <p:ext uri="{BB962C8B-B14F-4D97-AF65-F5344CB8AC3E}">
        <p14:creationId xmlns:p14="http://schemas.microsoft.com/office/powerpoint/2010/main" val="31857992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2DFCB3-6313-5D72-A528-FFA002786B9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 descr="Afbeelding met Fastfood, voedsel, hamburger, fruit&#10;&#10;Door AI gegenereerde inhoud is mogelijk onjuist.">
            <a:extLst>
              <a:ext uri="{FF2B5EF4-FFF2-40B4-BE49-F238E27FC236}">
                <a16:creationId xmlns:a16="http://schemas.microsoft.com/office/drawing/2014/main" id="{3BF5573F-2829-FDE8-3714-619115C77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2" y="123825"/>
            <a:ext cx="9915524" cy="6610349"/>
          </a:xfrm>
          <a:prstGeom prst="rect">
            <a:avLst/>
          </a:prstGeom>
        </p:spPr>
      </p:pic>
      <p:pic>
        <p:nvPicPr>
          <p:cNvPr id="6" name="Afbeelding 5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F9FB7C37-86CB-D322-B860-4F8D8FE65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30" b="96741" l="1134" r="95463">
                        <a14:foregroundMark x1="27599" y1="16123" x2="62571" y2="26415"/>
                        <a14:foregroundMark x1="40832" y1="6346" x2="87335" y2="15437"/>
                        <a14:foregroundMark x1="92060" y1="22813" x2="95463" y2="23499"/>
                        <a14:foregroundMark x1="5671" y1="15952" x2="5104" y2="21612"/>
                        <a14:foregroundMark x1="2836" y1="62093" x2="3403" y2="68439"/>
                        <a14:foregroundMark x1="35917" y1="3087" x2="39319" y2="2401"/>
                        <a14:foregroundMark x1="2457" y1="17324" x2="1701" y2="21784"/>
                        <a14:foregroundMark x1="95463" y1="68954" x2="95841" y2="73928"/>
                        <a14:foregroundMark x1="54631" y1="91938" x2="62193" y2="92110"/>
                        <a14:foregroundMark x1="61437" y1="96741" x2="64272" y2="96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286" y="2609849"/>
            <a:ext cx="3742312" cy="4124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65FC300-731F-3CDC-5CCF-AE78C3DF7D48}"/>
              </a:ext>
            </a:extLst>
          </p:cNvPr>
          <p:cNvSpPr txBox="1"/>
          <p:nvPr/>
        </p:nvSpPr>
        <p:spPr>
          <a:xfrm>
            <a:off x="8593311" y="1337022"/>
            <a:ext cx="3304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Vacuüm-</a:t>
            </a:r>
          </a:p>
          <a:p>
            <a:r>
              <a:rPr lang="nl-NL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Vormmachine</a:t>
            </a:r>
          </a:p>
        </p:txBody>
      </p:sp>
    </p:spTree>
    <p:extLst>
      <p:ext uri="{BB962C8B-B14F-4D97-AF65-F5344CB8AC3E}">
        <p14:creationId xmlns:p14="http://schemas.microsoft.com/office/powerpoint/2010/main" val="204336122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D23C3D-4F07-76BB-484C-C6B8F800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0E7C35C-D7AB-A21D-BB95-A3B4D50F3DB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buitenshuis, gras, weg, pad&#10;&#10;Automatisch gegenereerde beschrijving">
            <a:extLst>
              <a:ext uri="{FF2B5EF4-FFF2-40B4-BE49-F238E27FC236}">
                <a16:creationId xmlns:a16="http://schemas.microsoft.com/office/drawing/2014/main" id="{A5D43B80-0B0B-0A03-49DB-E866C54E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6807"/>
            <a:ext cx="12192000" cy="813161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DF8DE7B-D6F0-0C3C-FD9B-1FCCF9A4B0BB}"/>
              </a:ext>
            </a:extLst>
          </p:cNvPr>
          <p:cNvSpPr txBox="1"/>
          <p:nvPr/>
        </p:nvSpPr>
        <p:spPr>
          <a:xfrm>
            <a:off x="8385843" y="5248195"/>
            <a:ext cx="3304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AI-video en</a:t>
            </a:r>
          </a:p>
          <a:p>
            <a:r>
              <a:rPr lang="nl-NL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voice-over</a:t>
            </a:r>
          </a:p>
        </p:txBody>
      </p:sp>
    </p:spTree>
    <p:extLst>
      <p:ext uri="{BB962C8B-B14F-4D97-AF65-F5344CB8AC3E}">
        <p14:creationId xmlns:p14="http://schemas.microsoft.com/office/powerpoint/2010/main" val="193486180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B05CDB8-D63C-1113-0792-85E7FAC9F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E7AF7F4-2BE1-5088-17DF-09225A2A3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412" y="2173503"/>
            <a:ext cx="4067175" cy="1178656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Uitnodiging</a:t>
            </a:r>
            <a:br>
              <a:rPr lang="nl-NL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nl-NL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en presentatie</a:t>
            </a:r>
          </a:p>
        </p:txBody>
      </p:sp>
      <p:pic>
        <p:nvPicPr>
          <p:cNvPr id="7" name="Afbeelding 6" descr="Afbeelding met kleding, persoon, jeans, groep&#10;&#10;Door AI gegenereerde inhoud is mogelijk onjuist.">
            <a:extLst>
              <a:ext uri="{FF2B5EF4-FFF2-40B4-BE49-F238E27FC236}">
                <a16:creationId xmlns:a16="http://schemas.microsoft.com/office/drawing/2014/main" id="{BE9D6C7F-10F1-8A05-FAAE-725BD039B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96" b="99437" l="500" r="96667">
                        <a14:foregroundMark x1="5667" y1="32113" x2="8833" y2="50986"/>
                        <a14:foregroundMark x1="8833" y1="50986" x2="25833" y2="49859"/>
                        <a14:foregroundMark x1="25833" y1="49859" x2="26833" y2="37465"/>
                        <a14:foregroundMark x1="23333" y1="29577" x2="22667" y2="24225"/>
                        <a14:foregroundMark x1="4333" y1="28451" x2="4333" y2="59718"/>
                        <a14:foregroundMark x1="1333" y1="42817" x2="500" y2="69296"/>
                        <a14:foregroundMark x1="6667" y1="87887" x2="5833" y2="98310"/>
                        <a14:foregroundMark x1="16000" y1="85070" x2="16667" y2="91831"/>
                        <a14:foregroundMark x1="26833" y1="83944" x2="28333" y2="95493"/>
                        <a14:foregroundMark x1="33167" y1="87887" x2="34667" y2="98028"/>
                        <a14:foregroundMark x1="49500" y1="82535" x2="49167" y2="99437"/>
                        <a14:foregroundMark x1="61833" y1="81972" x2="63000" y2="95211"/>
                        <a14:foregroundMark x1="53333" y1="28451" x2="53333" y2="40282"/>
                        <a14:foregroundMark x1="67833" y1="32958" x2="69667" y2="37465"/>
                        <a14:foregroundMark x1="88833" y1="31549" x2="91167" y2="45915"/>
                        <a14:foregroundMark x1="85500" y1="37465" x2="83667" y2="46761"/>
                        <a14:foregroundMark x1="78333" y1="43099" x2="81000" y2="46479"/>
                        <a14:foregroundMark x1="79667" y1="41408" x2="80500" y2="48169"/>
                        <a14:foregroundMark x1="93667" y1="31549" x2="96667" y2="44789"/>
                        <a14:foregroundMark x1="95667" y1="55211" x2="96000" y2="74648"/>
                        <a14:foregroundMark x1="41833" y1="29577" x2="40833" y2="29296"/>
                        <a14:foregroundMark x1="40667" y1="29014" x2="39500" y2="28732"/>
                        <a14:foregroundMark x1="23167" y1="89859" x2="22500" y2="90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032" y="3794492"/>
            <a:ext cx="7621736" cy="450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6588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10</Words>
  <Application>Microsoft Office PowerPoint</Application>
  <PresentationFormat>Breedbeeld</PresentationFormat>
  <Paragraphs>6</Paragraphs>
  <Slides>6</Slides>
  <Notes>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3" baseType="lpstr">
      <vt:lpstr>ADLaM Display</vt:lpstr>
      <vt:lpstr>Aptos</vt:lpstr>
      <vt:lpstr>Arial</vt:lpstr>
      <vt:lpstr>Calibri</vt:lpstr>
      <vt:lpstr>Calibri Light</vt:lpstr>
      <vt:lpstr>Kantoorthema</vt:lpstr>
      <vt:lpstr>Presentation</vt:lpstr>
      <vt:lpstr>PowerPoint-presentatie</vt:lpstr>
      <vt:lpstr>PowerPoint-presentatie</vt:lpstr>
      <vt:lpstr>PowerPoint-presentatie</vt:lpstr>
      <vt:lpstr>PowerPoint-presentatie</vt:lpstr>
      <vt:lpstr>PowerPoint-presentatie</vt:lpstr>
      <vt:lpstr>Uitnodiging en 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Doremiek Lamain</dc:creator>
  <cp:lastModifiedBy>Doremiek Lamain</cp:lastModifiedBy>
  <cp:revision>1</cp:revision>
  <dcterms:created xsi:type="dcterms:W3CDTF">2024-06-04T09:18:06Z</dcterms:created>
  <dcterms:modified xsi:type="dcterms:W3CDTF">2025-07-22T12:34:57Z</dcterms:modified>
</cp:coreProperties>
</file>