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B7A181-8586-4C12-B4F5-A468B3D67B43}" v="2" dt="2025-05-28T07:05:43.41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65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emiek Lamain" userId="03bb414b8f2b17e4" providerId="LiveId" clId="{A4C29AF8-DAE2-43C4-99BA-43B771D0FE86}"/>
    <pc:docChg chg="custSel modSld">
      <pc:chgData name="Doremiek Lamain" userId="03bb414b8f2b17e4" providerId="LiveId" clId="{A4C29AF8-DAE2-43C4-99BA-43B771D0FE86}" dt="2023-03-22T10:49:53.752" v="19" actId="688"/>
      <pc:docMkLst>
        <pc:docMk/>
      </pc:docMkLst>
      <pc:sldChg chg="setBg">
        <pc:chgData name="Doremiek Lamain" userId="03bb414b8f2b17e4" providerId="LiveId" clId="{A4C29AF8-DAE2-43C4-99BA-43B771D0FE86}" dt="2023-03-22T10:42:23.693" v="0"/>
        <pc:sldMkLst>
          <pc:docMk/>
          <pc:sldMk cId="0" sldId="256"/>
        </pc:sldMkLst>
      </pc:sldChg>
      <pc:sldChg chg="addSp delSp modSp mod">
        <pc:chgData name="Doremiek Lamain" userId="03bb414b8f2b17e4" providerId="LiveId" clId="{A4C29AF8-DAE2-43C4-99BA-43B771D0FE86}" dt="2023-03-22T10:49:53.752" v="19" actId="688"/>
        <pc:sldMkLst>
          <pc:docMk/>
          <pc:sldMk cId="0" sldId="261"/>
        </pc:sldMkLst>
      </pc:sldChg>
    </pc:docChg>
  </pc:docChgLst>
  <pc:docChgLst>
    <pc:chgData name="Doremiek Lamain" userId="03bb414b8f2b17e4" providerId="LiveId" clId="{BEB7A181-8586-4C12-B4F5-A468B3D67B43}"/>
    <pc:docChg chg="custSel modSld">
      <pc:chgData name="Doremiek Lamain" userId="03bb414b8f2b17e4" providerId="LiveId" clId="{BEB7A181-8586-4C12-B4F5-A468B3D67B43}" dt="2025-05-28T07:06:00.709" v="29" actId="1036"/>
      <pc:docMkLst>
        <pc:docMk/>
      </pc:docMkLst>
      <pc:sldChg chg="addSp delSp modSp mod">
        <pc:chgData name="Doremiek Lamain" userId="03bb414b8f2b17e4" providerId="LiveId" clId="{BEB7A181-8586-4C12-B4F5-A468B3D67B43}" dt="2025-05-28T07:06:00.709" v="29" actId="1036"/>
        <pc:sldMkLst>
          <pc:docMk/>
          <pc:sldMk cId="0" sldId="261"/>
        </pc:sldMkLst>
        <pc:picChg chg="del mod">
          <ac:chgData name="Doremiek Lamain" userId="03bb414b8f2b17e4" providerId="LiveId" clId="{BEB7A181-8586-4C12-B4F5-A468B3D67B43}" dt="2025-05-28T07:05:32.596" v="3" actId="478"/>
          <ac:picMkLst>
            <pc:docMk/>
            <pc:sldMk cId="0" sldId="261"/>
            <ac:picMk id="3" creationId="{A16CE86E-8854-AC84-E818-13FE79577E36}"/>
          </ac:picMkLst>
        </pc:picChg>
        <pc:picChg chg="add mod">
          <ac:chgData name="Doremiek Lamain" userId="03bb414b8f2b17e4" providerId="LiveId" clId="{BEB7A181-8586-4C12-B4F5-A468B3D67B43}" dt="2025-05-28T07:06:00.709" v="29" actId="1036"/>
          <ac:picMkLst>
            <pc:docMk/>
            <pc:sldMk cId="0" sldId="261"/>
            <ac:picMk id="4" creationId="{FEF1891F-EF93-C2BB-06FD-B741D9E3CFE1}"/>
          </ac:picMkLst>
        </pc:picChg>
        <pc:picChg chg="del">
          <ac:chgData name="Doremiek Lamain" userId="03bb414b8f2b17e4" providerId="LiveId" clId="{BEB7A181-8586-4C12-B4F5-A468B3D67B43}" dt="2025-05-28T07:05:40.102" v="7" actId="478"/>
          <ac:picMkLst>
            <pc:docMk/>
            <pc:sldMk cId="0" sldId="261"/>
            <ac:picMk id="5" creationId="{13F30067-D793-03E9-654C-61393B518B5D}"/>
          </ac:picMkLst>
        </pc:picChg>
        <pc:picChg chg="add mod">
          <ac:chgData name="Doremiek Lamain" userId="03bb414b8f2b17e4" providerId="LiveId" clId="{BEB7A181-8586-4C12-B4F5-A468B3D67B43}" dt="2025-05-28T07:05:55.358" v="17" actId="688"/>
          <ac:picMkLst>
            <pc:docMk/>
            <pc:sldMk cId="0" sldId="261"/>
            <ac:picMk id="7" creationId="{51886510-E915-C7BA-94A4-23DFB5CA0CA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1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1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ks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30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9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elteks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8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9" name="Tijdelijke aanduiding voor tekst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Titeltekst</a:t>
            </a:r>
          </a:p>
        </p:txBody>
      </p:sp>
      <p:sp>
        <p:nvSpPr>
          <p:cNvPr id="73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4" name="Tijdelijke aanduiding voor tekst 3"/>
          <p:cNvSpPr>
            <a:spLocks noGrp="1"/>
          </p:cNvSpPr>
          <p:nvPr>
            <p:ph type="body" sz="quarter" idx="21"/>
          </p:nvPr>
        </p:nvSpPr>
        <p:spPr>
          <a:xfrm>
            <a:off x="839786" y="2057400"/>
            <a:ext cx="3932241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Titeltekst</a:t>
            </a:r>
          </a:p>
        </p:txBody>
      </p:sp>
      <p:sp>
        <p:nvSpPr>
          <p:cNvPr id="83" name="Tijdelijke aanduiding voor afbeelding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8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095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Wijzig tekst: klik 2x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Wijzig tekst: klik 2x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98" name="irobot-roomba-976-im-test-wie-gut-ist-der-saugroboter-wirklich 2.mp4" descr="irobot-roomba-976-im-test-wie-gut-ist-der-saugroboter-wirklich 2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92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98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404" y="-18451"/>
            <a:ext cx="10361191" cy="689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Wijzig tekst: klik 2x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Wijzig tekst: klik 2x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04" name="cubetto-programming-toys.mp4" descr="cubetto-programming-toys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04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768350"/>
            <a:ext cx="6985000" cy="5321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verven, tekening, kunst, Kinderkunst&#10;&#10;Door AI gegenereerde inhoud is mogelijk onjuist.">
            <a:extLst>
              <a:ext uri="{FF2B5EF4-FFF2-40B4-BE49-F238E27FC236}">
                <a16:creationId xmlns:a16="http://schemas.microsoft.com/office/drawing/2014/main" id="{FEF1891F-EF93-C2BB-06FD-B741D9E3C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" y="232793"/>
            <a:ext cx="4635297" cy="6242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Afbeelding 6" descr="Afbeelding met verven, tekening, Kinderkunst, Schilderverf&#10;&#10;Door AI gegenereerde inhoud is mogelijk onjuist.">
            <a:extLst>
              <a:ext uri="{FF2B5EF4-FFF2-40B4-BE49-F238E27FC236}">
                <a16:creationId xmlns:a16="http://schemas.microsoft.com/office/drawing/2014/main" id="{51886510-E915-C7BA-94A4-23DFB5CA0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433">
            <a:off x="5615109" y="1241670"/>
            <a:ext cx="6155712" cy="4374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Breedbeeld</PresentationFormat>
  <Paragraphs>0</Paragraphs>
  <Slides>6</Slides>
  <Notes>0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cp:lastModifiedBy>Doremiek Lamain</cp:lastModifiedBy>
  <cp:revision>1</cp:revision>
  <dcterms:modified xsi:type="dcterms:W3CDTF">2025-05-28T07:06:08Z</dcterms:modified>
</cp:coreProperties>
</file>