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n datum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en datum</a:t>
            </a:r>
          </a:p>
        </p:txBody>
      </p:sp>
      <p:sp>
        <p:nvSpPr>
          <p:cNvPr id="12" name="Naam presentati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Naam presentatie</a:t>
            </a:r>
          </a:p>
        </p:txBody>
      </p:sp>
      <p:sp>
        <p:nvSpPr>
          <p:cNvPr id="13" name="Hoofdtekst - niveau één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's en limoenen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Naam presentati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Naam presentatie</a:t>
            </a:r>
          </a:p>
        </p:txBody>
      </p:sp>
      <p:sp>
        <p:nvSpPr>
          <p:cNvPr id="23" name="Auteur en datum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en datum</a:t>
            </a:r>
          </a:p>
        </p:txBody>
      </p:sp>
      <p:sp>
        <p:nvSpPr>
          <p:cNvPr id="24" name="Hoofdtekst - niveau één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f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chaal met zalmkoekjes, salade en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Naam dia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Naam dia</a:t>
            </a:r>
          </a:p>
        </p:txBody>
      </p:sp>
      <p:sp>
        <p:nvSpPr>
          <p:cNvPr id="34" name="Hoofdtekst - niveau één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dia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Dia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aam di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43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44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61" name="Hoofdtekst - niveau één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chaal pappardellepasta met peterselieboter, geroosterde hazelnoten en geraspte parmezaanse kaas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Naam di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6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etitel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Sectietitel</a:t>
            </a:r>
          </a:p>
        </p:txBody>
      </p:sp>
      <p:sp>
        <p:nvSpPr>
          <p:cNvPr id="72" name="Dia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aam dia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80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8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agenda</a:t>
            </a:r>
          </a:p>
        </p:txBody>
      </p:sp>
      <p:sp>
        <p:nvSpPr>
          <p:cNvPr id="89" name="Ondertitel agend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agenda</a:t>
            </a:r>
          </a:p>
        </p:txBody>
      </p:sp>
      <p:sp>
        <p:nvSpPr>
          <p:cNvPr id="90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Agendaonderwerpen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Hoofdtekst - niveau één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Uiting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Groot f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Hoofdtekst - niveau één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eitinformatie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Feitinformatie</a:t>
            </a:r>
          </a:p>
        </p:txBody>
      </p:sp>
      <p:sp>
        <p:nvSpPr>
          <p:cNvPr id="10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oekenning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Toekenning</a:t>
            </a:r>
          </a:p>
        </p:txBody>
      </p:sp>
      <p:sp>
        <p:nvSpPr>
          <p:cNvPr id="116" name="Hoofdtekst - niveau één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“Bijzonder citaat”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chaal salade met gebakken rijst, gekookte eieren en eetstokje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chaal met zalmkoekjes, salade en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Schaal pappardellepasta met peterselieboter, geroosterde hazelnoten en geraspte parmezaanse kaas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chaal salade met gebakken rijst, gekookte eieren en eetstokje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elteks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 anchor="ctr"/>
          <a:lstStyle>
            <a:lvl1pPr algn="ctr" defTabSz="825500">
              <a:lnSpc>
                <a:spcPct val="100000"/>
              </a:lnSpc>
              <a:defRPr b="0" spc="0" sz="1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Titeltekst</a:t>
            </a:r>
          </a:p>
        </p:txBody>
      </p:sp>
      <p:sp>
        <p:nvSpPr>
          <p:cNvPr id="150" name="Hoofdtekst - niveau één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</p:spPr>
        <p:txBody>
          <a:bodyPr anchor="ctr"/>
          <a:lstStyle>
            <a:lvl1pPr marL="635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1pPr>
            <a:lvl2pPr marL="1270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2pPr>
            <a:lvl3pPr marL="1905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3pPr>
            <a:lvl4pPr marL="2540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4pPr>
            <a:lvl5pPr marL="3175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51" name="Dianumm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 defTabSz="825500"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am dia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Naam dia</a:t>
            </a:r>
          </a:p>
        </p:txBody>
      </p:sp>
      <p:sp>
        <p:nvSpPr>
          <p:cNvPr id="3" name="Hoofdtekst - niveau één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Relationship Id="rId3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Relationship Id="rId3" Type="http://schemas.openxmlformats.org/officeDocument/2006/relationships/image" Target="../media/image7.tif"/><Relationship Id="rId4" Type="http://schemas.openxmlformats.org/officeDocument/2006/relationships/image" Target="../media/image8.tif"/><Relationship Id="rId5" Type="http://schemas.openxmlformats.org/officeDocument/2006/relationships/image" Target="../media/image9.tif"/><Relationship Id="rId6" Type="http://schemas.openxmlformats.org/officeDocument/2006/relationships/image" Target="../media/image10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8" Type="http://schemas.openxmlformats.org/officeDocument/2006/relationships/image" Target="../media/image6.jpeg"/><Relationship Id="rId9" Type="http://schemas.openxmlformats.org/officeDocument/2006/relationships/image" Target="../media/image7.jpeg"/><Relationship Id="rId10" Type="http://schemas.openxmlformats.org/officeDocument/2006/relationships/image" Target="../media/image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jdmachine Enschede…"/>
          <p:cNvSpPr txBox="1"/>
          <p:nvPr/>
        </p:nvSpPr>
        <p:spPr>
          <a:xfrm>
            <a:off x="5818479" y="4779909"/>
            <a:ext cx="12747042" cy="2937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defRPr b="1" sz="9200">
                <a:solidFill>
                  <a:srgbClr val="000000"/>
                </a:solidFill>
              </a:defRPr>
            </a:pPr>
            <a:r>
              <a:t>Tijdmachine Enschede</a:t>
            </a:r>
          </a:p>
          <a:p>
            <a:pPr defTabSz="825500">
              <a:defRPr b="1" sz="9200">
                <a:solidFill>
                  <a:srgbClr val="000000"/>
                </a:solidFill>
              </a:defRPr>
            </a:pPr>
            <a:r>
              <a:t>Deel 3</a:t>
            </a:r>
          </a:p>
        </p:txBody>
      </p:sp>
      <p:sp>
        <p:nvSpPr>
          <p:cNvPr id="161" name="Ontwerpend leren"/>
          <p:cNvSpPr txBox="1"/>
          <p:nvPr/>
        </p:nvSpPr>
        <p:spPr>
          <a:xfrm>
            <a:off x="9600247" y="8090270"/>
            <a:ext cx="5183506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sz="5000">
                <a:solidFill>
                  <a:srgbClr val="000000"/>
                </a:solidFill>
              </a:defRPr>
            </a:lvl1pPr>
          </a:lstStyle>
          <a:p>
            <a:pPr/>
            <a:r>
              <a:t>Ontwerpend leren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554" y="0"/>
            <a:ext cx="23024893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95908" y="-9494"/>
            <a:ext cx="20592184" cy="13734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3362"/>
            <a:ext cx="24384000" cy="132492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rcRect l="34991" t="0" r="0" b="0"/>
          <a:stretch>
            <a:fillRect/>
          </a:stretch>
        </p:blipFill>
        <p:spPr>
          <a:xfrm>
            <a:off x="13899069" y="1460500"/>
            <a:ext cx="10567738" cy="1079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866147" y="1460500"/>
            <a:ext cx="18773916" cy="1079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7388" y="-116169"/>
            <a:ext cx="10461253" cy="139483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082088" y="-52397"/>
            <a:ext cx="11330814" cy="66693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Afbeelding" descr="Afbeelding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12970136" y="6589595"/>
            <a:ext cx="11554716" cy="7203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Afbeelding" descr="Afbeeldi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56194" y="-33380"/>
            <a:ext cx="2982715" cy="6654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Afbeelding" descr="Afbeelding"/>
          <p:cNvPicPr>
            <a:picLocks noChangeAspect="1"/>
          </p:cNvPicPr>
          <p:nvPr/>
        </p:nvPicPr>
        <p:blipFill>
          <a:blip r:embed="rId6">
            <a:extLst/>
          </a:blip>
          <a:srcRect l="0" t="0" r="0" b="16967"/>
          <a:stretch>
            <a:fillRect/>
          </a:stretch>
        </p:blipFill>
        <p:spPr>
          <a:xfrm>
            <a:off x="10266586" y="6612018"/>
            <a:ext cx="5707008" cy="7108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XL_20220706_202530067.jpg" descr="PXL_20220706_202530067.jpg"/>
          <p:cNvPicPr>
            <a:picLocks noChangeAspect="1"/>
          </p:cNvPicPr>
          <p:nvPr/>
        </p:nvPicPr>
        <p:blipFill>
          <a:blip r:embed="rId2">
            <a:extLst/>
          </a:blip>
          <a:srcRect l="17789" t="14727" r="20298" b="0"/>
          <a:stretch>
            <a:fillRect/>
          </a:stretch>
        </p:blipFill>
        <p:spPr>
          <a:xfrm>
            <a:off x="7077674" y="-32179"/>
            <a:ext cx="4089474" cy="4224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XL_20220706_193448859.jpg" descr="PXL_20220706_193448859.jpg"/>
          <p:cNvPicPr>
            <a:picLocks noChangeAspect="1"/>
          </p:cNvPicPr>
          <p:nvPr/>
        </p:nvPicPr>
        <p:blipFill>
          <a:blip r:embed="rId3">
            <a:extLst/>
          </a:blip>
          <a:srcRect l="27361" t="16039" r="30916" b="5548"/>
          <a:stretch>
            <a:fillRect/>
          </a:stretch>
        </p:blipFill>
        <p:spPr>
          <a:xfrm>
            <a:off x="13845569" y="8476"/>
            <a:ext cx="7010929" cy="98824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PXL_20220706_194509135.jpg" descr="PXL_20220706_194509135.jpg"/>
          <p:cNvPicPr>
            <a:picLocks noChangeAspect="1"/>
          </p:cNvPicPr>
          <p:nvPr/>
        </p:nvPicPr>
        <p:blipFill>
          <a:blip r:embed="rId4">
            <a:extLst/>
          </a:blip>
          <a:srcRect l="7060" t="18956" r="0" b="21236"/>
          <a:stretch>
            <a:fillRect/>
          </a:stretch>
        </p:blipFill>
        <p:spPr>
          <a:xfrm>
            <a:off x="12136986" y="9721148"/>
            <a:ext cx="8358759" cy="40342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XL_20220706_194645944.jpg" descr="PXL_20220706_194645944.jpg"/>
          <p:cNvPicPr>
            <a:picLocks noChangeAspect="1"/>
          </p:cNvPicPr>
          <p:nvPr/>
        </p:nvPicPr>
        <p:blipFill>
          <a:blip r:embed="rId5">
            <a:extLst/>
          </a:blip>
          <a:srcRect l="12614" t="0" r="8595" b="5999"/>
          <a:stretch>
            <a:fillRect/>
          </a:stretch>
        </p:blipFill>
        <p:spPr>
          <a:xfrm>
            <a:off x="7633957" y="9721298"/>
            <a:ext cx="4508341" cy="4034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PXL_20220706_202520940.jpg" descr="PXL_20220706_202520940.jpg"/>
          <p:cNvPicPr>
            <a:picLocks noChangeAspect="1"/>
          </p:cNvPicPr>
          <p:nvPr/>
        </p:nvPicPr>
        <p:blipFill>
          <a:blip r:embed="rId6">
            <a:extLst/>
          </a:blip>
          <a:srcRect l="19807" t="7779" r="11196" b="18174"/>
          <a:stretch>
            <a:fillRect/>
          </a:stretch>
        </p:blipFill>
        <p:spPr>
          <a:xfrm>
            <a:off x="7472263" y="4169598"/>
            <a:ext cx="6905173" cy="5557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XL_20220706_194452100.jpg" descr="PXL_20220706_194452100.jpg"/>
          <p:cNvPicPr>
            <a:picLocks noChangeAspect="1"/>
          </p:cNvPicPr>
          <p:nvPr/>
        </p:nvPicPr>
        <p:blipFill>
          <a:blip r:embed="rId7">
            <a:extLst/>
          </a:blip>
          <a:srcRect l="27537" t="3077" r="23452" b="9276"/>
          <a:stretch>
            <a:fillRect/>
          </a:stretch>
        </p:blipFill>
        <p:spPr>
          <a:xfrm>
            <a:off x="20194613" y="-12701"/>
            <a:ext cx="5763078" cy="13741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XL_20220706_193529907.jpg" descr="PXL_20220706_193529907.jpg"/>
          <p:cNvPicPr>
            <a:picLocks noChangeAspect="1"/>
          </p:cNvPicPr>
          <p:nvPr/>
        </p:nvPicPr>
        <p:blipFill>
          <a:blip r:embed="rId8">
            <a:extLst/>
          </a:blip>
          <a:srcRect l="9515" t="0" r="18358" b="13859"/>
          <a:stretch>
            <a:fillRect/>
          </a:stretch>
        </p:blipFill>
        <p:spPr>
          <a:xfrm>
            <a:off x="-332379" y="6634412"/>
            <a:ext cx="7973678" cy="7142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PXL_20220706_194947856.jpg" descr="PXL_20220706_194947856.jpg"/>
          <p:cNvPicPr>
            <a:picLocks noChangeAspect="1"/>
          </p:cNvPicPr>
          <p:nvPr/>
        </p:nvPicPr>
        <p:blipFill>
          <a:blip r:embed="rId9">
            <a:extLst/>
          </a:blip>
          <a:srcRect l="10279" t="7664" r="7795" b="0"/>
          <a:stretch>
            <a:fillRect/>
          </a:stretch>
        </p:blipFill>
        <p:spPr>
          <a:xfrm>
            <a:off x="-272649" y="-7351"/>
            <a:ext cx="7879371" cy="66603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XL_20220706_193351695.jpg" descr="PXL_20220706_193351695.jpg"/>
          <p:cNvPicPr>
            <a:picLocks noChangeAspect="1"/>
          </p:cNvPicPr>
          <p:nvPr/>
        </p:nvPicPr>
        <p:blipFill>
          <a:blip r:embed="rId10">
            <a:extLst/>
          </a:blip>
          <a:srcRect l="25423" t="18220" r="30331" b="8152"/>
          <a:stretch>
            <a:fillRect/>
          </a:stretch>
        </p:blipFill>
        <p:spPr>
          <a:xfrm>
            <a:off x="11003098" y="-37339"/>
            <a:ext cx="3372690" cy="42093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