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media/media1.mp4" ContentType="vide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8" name="Shape 15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eur en datum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Auteur en datum</a:t>
            </a:r>
          </a:p>
        </p:txBody>
      </p:sp>
      <p:sp>
        <p:nvSpPr>
          <p:cNvPr id="12" name="Naam presentati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Naam presentatie</a:t>
            </a:r>
          </a:p>
        </p:txBody>
      </p:sp>
      <p:sp>
        <p:nvSpPr>
          <p:cNvPr id="13" name="Hoofdtekst - niveau één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Ondertitel presentatie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en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's en limoenen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Naam presentati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Naam presentatie</a:t>
            </a:r>
          </a:p>
        </p:txBody>
      </p:sp>
      <p:sp>
        <p:nvSpPr>
          <p:cNvPr id="23" name="Auteur en datum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Auteur en datum</a:t>
            </a:r>
          </a:p>
        </p:txBody>
      </p:sp>
      <p:sp>
        <p:nvSpPr>
          <p:cNvPr id="24" name="Hoofdtekst - niveau één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Ondertitel presentatie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en f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chaal met zalmkoekjes, salade en hummus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Naam dia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Naam dia</a:t>
            </a:r>
          </a:p>
        </p:txBody>
      </p:sp>
      <p:sp>
        <p:nvSpPr>
          <p:cNvPr id="34" name="Hoofdtekst - niveau één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Ondertitel dia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Dianumm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en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Naam dia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Naam dia</a:t>
            </a:r>
          </a:p>
        </p:txBody>
      </p:sp>
      <p:sp>
        <p:nvSpPr>
          <p:cNvPr id="43" name="Ondertitel dia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Ondertitel dia</a:t>
            </a:r>
          </a:p>
        </p:txBody>
      </p:sp>
      <p:sp>
        <p:nvSpPr>
          <p:cNvPr id="44" name="Hoofdtekst - niveau één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Dia-opsommingstekst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Hoofdtekst - niveau één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Dia-opsommingstekst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, opsomm.,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ndertitel dia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Ondertitel dia</a:t>
            </a:r>
          </a:p>
        </p:txBody>
      </p:sp>
      <p:sp>
        <p:nvSpPr>
          <p:cNvPr id="61" name="Hoofdtekst - niveau één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Dia-opsommingstekst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Schaal pappardellepasta met peterselieboter, geroosterde hazelnoten en geraspte parmezaanse kaas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Naam dia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Naam dia</a:t>
            </a:r>
          </a:p>
        </p:txBody>
      </p:sp>
      <p:sp>
        <p:nvSpPr>
          <p:cNvPr id="64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etitel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Sectietitel</a:t>
            </a:r>
          </a:p>
        </p:txBody>
      </p:sp>
      <p:sp>
        <p:nvSpPr>
          <p:cNvPr id="72" name="Dianumm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Naam dia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Naam dia</a:t>
            </a:r>
          </a:p>
        </p:txBody>
      </p:sp>
      <p:sp>
        <p:nvSpPr>
          <p:cNvPr id="80" name="Ondertitel dia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Ondertitel dia</a:t>
            </a:r>
          </a:p>
        </p:txBody>
      </p:sp>
      <p:sp>
        <p:nvSpPr>
          <p:cNvPr id="81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el agenda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Titel agenda</a:t>
            </a:r>
          </a:p>
        </p:txBody>
      </p:sp>
      <p:sp>
        <p:nvSpPr>
          <p:cNvPr id="89" name="Ondertitel agenda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Ondertitel agenda</a:t>
            </a:r>
          </a:p>
        </p:txBody>
      </p:sp>
      <p:sp>
        <p:nvSpPr>
          <p:cNvPr id="90" name="Hoofdtekst - niveau één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Agendaonderwerpen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U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Hoofdtekst - niveau één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Uiting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Groot fe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Hoofdtekst - niveau één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eitinformatie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Feitinformatie</a:t>
            </a:r>
          </a:p>
        </p:txBody>
      </p:sp>
      <p:sp>
        <p:nvSpPr>
          <p:cNvPr id="108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oekenning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Toekenning</a:t>
            </a:r>
          </a:p>
        </p:txBody>
      </p:sp>
      <p:sp>
        <p:nvSpPr>
          <p:cNvPr id="116" name="Hoofdtekst - niveau één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“Bijzonder citaat”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driem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chaal salade met gebakken rijst, gekookte eieren en eetstokjes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Schaal met zalmkoekjes, salade en hummus 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Schaal pappardellepasta met peterselieboter, geroosterde hazelnoten en geraspte parmezaanse kaas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chaal salade met gebakken rijst, gekookte eieren en eetstokjes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en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iteltekst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</p:spPr>
        <p:txBody>
          <a:bodyPr anchor="ctr"/>
          <a:lstStyle>
            <a:lvl1pPr algn="ctr" defTabSz="825500">
              <a:lnSpc>
                <a:spcPct val="100000"/>
              </a:lnSpc>
              <a:defRPr b="0" spc="0" sz="11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Titeltekst</a:t>
            </a:r>
          </a:p>
        </p:txBody>
      </p:sp>
      <p:sp>
        <p:nvSpPr>
          <p:cNvPr id="150" name="Hoofdtekst - niveau één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</p:spPr>
        <p:txBody>
          <a:bodyPr anchor="ctr"/>
          <a:lstStyle>
            <a:lvl1pPr marL="635000" indent="-635000" defTabSz="825500">
              <a:lnSpc>
                <a:spcPct val="100000"/>
              </a:lnSpc>
              <a:spcBef>
                <a:spcPts val="5900"/>
              </a:spcBef>
              <a:buSzPct val="125000"/>
            </a:lvl1pPr>
            <a:lvl2pPr marL="1270000" indent="-635000" defTabSz="825500">
              <a:lnSpc>
                <a:spcPct val="100000"/>
              </a:lnSpc>
              <a:spcBef>
                <a:spcPts val="5900"/>
              </a:spcBef>
              <a:buSzPct val="125000"/>
            </a:lvl2pPr>
            <a:lvl3pPr marL="1905000" indent="-635000" defTabSz="825500">
              <a:lnSpc>
                <a:spcPct val="100000"/>
              </a:lnSpc>
              <a:spcBef>
                <a:spcPts val="5900"/>
              </a:spcBef>
              <a:buSzPct val="125000"/>
            </a:lvl3pPr>
            <a:lvl4pPr marL="2540000" indent="-635000" defTabSz="825500">
              <a:lnSpc>
                <a:spcPct val="100000"/>
              </a:lnSpc>
              <a:spcBef>
                <a:spcPts val="5900"/>
              </a:spcBef>
              <a:buSzPct val="125000"/>
            </a:lvl4pPr>
            <a:lvl5pPr marL="3175000" indent="-635000" defTabSz="825500">
              <a:lnSpc>
                <a:spcPct val="100000"/>
              </a:lnSpc>
              <a:spcBef>
                <a:spcPts val="5900"/>
              </a:spcBef>
              <a:buSzPct val="125000"/>
            </a:lvl5pPr>
          </a:lstStyle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51" name="Dianummer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 anchor="t"/>
          <a:lstStyle>
            <a:lvl1pPr defTabSz="825500">
              <a:defRPr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am dia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Naam dia</a:t>
            </a:r>
          </a:p>
        </p:txBody>
      </p:sp>
      <p:sp>
        <p:nvSpPr>
          <p:cNvPr id="3" name="Hoofdtekst - niveau één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Dia-opsommingstekst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Dianumm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tif"/><Relationship Id="rId3" Type="http://schemas.openxmlformats.org/officeDocument/2006/relationships/image" Target="../media/image2.tif"/><Relationship Id="rId4" Type="http://schemas.openxmlformats.org/officeDocument/2006/relationships/image" Target="../media/image3.tif"/><Relationship Id="rId5" Type="http://schemas.openxmlformats.org/officeDocument/2006/relationships/image" Target="../media/image4.tif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tif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tif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tif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1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.tif"/><Relationship Id="rId3" Type="http://schemas.openxmlformats.org/officeDocument/2006/relationships/image" Target="../media/image9.tif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.tif"/><Relationship Id="rId3" Type="http://schemas.openxmlformats.org/officeDocument/2006/relationships/image" Target="../media/image11.tif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.tif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3.tif"/><Relationship Id="rId3" Type="http://schemas.openxmlformats.org/officeDocument/2006/relationships/image" Target="../media/image14.tif"/><Relationship Id="rId4" Type="http://schemas.openxmlformats.org/officeDocument/2006/relationships/image" Target="../media/image15.tif"/><Relationship Id="rId5" Type="http://schemas.openxmlformats.org/officeDocument/2006/relationships/image" Target="../media/image16.tif"/><Relationship Id="rId6" Type="http://schemas.openxmlformats.org/officeDocument/2006/relationships/image" Target="../media/image17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ijdmachine Enschede…"/>
          <p:cNvSpPr txBox="1"/>
          <p:nvPr/>
        </p:nvSpPr>
        <p:spPr>
          <a:xfrm>
            <a:off x="5818479" y="4779909"/>
            <a:ext cx="12747042" cy="2937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825500">
              <a:defRPr b="1" sz="9200">
                <a:solidFill>
                  <a:srgbClr val="000000"/>
                </a:solidFill>
              </a:defRPr>
            </a:pPr>
            <a:r>
              <a:t>Tijdmachine Enschede</a:t>
            </a:r>
          </a:p>
          <a:p>
            <a:pPr defTabSz="825500">
              <a:defRPr b="1" sz="9200">
                <a:solidFill>
                  <a:srgbClr val="000000"/>
                </a:solidFill>
              </a:defRPr>
            </a:pPr>
            <a:r>
              <a:t>Deel 2</a:t>
            </a:r>
          </a:p>
        </p:txBody>
      </p:sp>
      <p:sp>
        <p:nvSpPr>
          <p:cNvPr id="161" name="Ontwerpend leren"/>
          <p:cNvSpPr txBox="1"/>
          <p:nvPr/>
        </p:nvSpPr>
        <p:spPr>
          <a:xfrm>
            <a:off x="9600247" y="8090270"/>
            <a:ext cx="5183506" cy="845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825500">
              <a:defRPr sz="5000">
                <a:solidFill>
                  <a:srgbClr val="000000"/>
                </a:solidFill>
              </a:defRPr>
            </a:lvl1pPr>
          </a:lstStyle>
          <a:p>
            <a:pPr/>
            <a:r>
              <a:t>Ontwerpend leren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Afbeelding" descr="Afbeeldi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8109" y="-108780"/>
            <a:ext cx="10957374" cy="700358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Afbeelding" descr="Afbeeldi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942149" y="1097"/>
            <a:ext cx="11392278" cy="79290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5" name="Afbeelding" descr="Afbeeldi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943258" y="7321714"/>
            <a:ext cx="11392279" cy="647732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" name="Afbeelding" descr="Afbeeldi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23063" y="6821191"/>
            <a:ext cx="10915791" cy="700358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Afbeelding" descr="Afbeeldi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3697" y="-48780"/>
            <a:ext cx="26311546" cy="1381356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Afbeelding" descr="Afbeeldi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98650" y="0"/>
            <a:ext cx="205867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Afbeelding" descr="Afbeeldi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67000" y="546100"/>
            <a:ext cx="19050000" cy="12623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Wijzig tekst: klik 2x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5" name="Wijzig tekst: klik 2x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76" name="Tijdmachine - klimaat (video).mp4" descr="Tijdmachine - klimaat (video)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889" fill="hold"/>
                                        <p:tgtEl>
                                          <p:spTgt spid="1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76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76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7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Afbeelding" descr="Afbeeldi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4216" y="-41672"/>
            <a:ext cx="24532488" cy="13799524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" name="Afbeelding" descr="Afbeeldi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878974" y="11679574"/>
            <a:ext cx="4498061" cy="21248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Afbeelding" descr="Afbeeldi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1508" y="2707217"/>
            <a:ext cx="12443385" cy="830156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Afbeelding" descr="Afbeeldi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909610" y="2703602"/>
            <a:ext cx="12485898" cy="83087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Afbeelding" descr="Afbeeldi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98455" y="-83812"/>
            <a:ext cx="25274863" cy="138836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Afbeelding" descr="Afbeeldi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700549" y="-382469"/>
            <a:ext cx="9144001" cy="609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7" name="Afbeelding" descr="Afbeeldi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228542" y="6233134"/>
            <a:ext cx="15137178" cy="756859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8" name="Afbeelding" descr="Afbeeldi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4896005" y="6233134"/>
            <a:ext cx="9504740" cy="756859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9" name="Afbeelding" descr="Afbeeldi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-155175" y="-4305"/>
            <a:ext cx="9228860" cy="62487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0" name="Afbeelding" descr="Afbeelding"/>
          <p:cNvPicPr>
            <a:picLocks noChangeAspect="1"/>
          </p:cNvPicPr>
          <p:nvPr/>
        </p:nvPicPr>
        <p:blipFill>
          <a:blip r:embed="rId6">
            <a:extLst/>
          </a:blip>
          <a:srcRect l="17925" t="0" r="0" b="0"/>
          <a:stretch>
            <a:fillRect/>
          </a:stretch>
        </p:blipFill>
        <p:spPr>
          <a:xfrm>
            <a:off x="7062986" y="-4548"/>
            <a:ext cx="10257874" cy="62491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