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4" r:id="rId3"/>
    <p:sldId id="259" r:id="rId4"/>
    <p:sldId id="275" r:id="rId5"/>
    <p:sldId id="276" r:id="rId6"/>
    <p:sldId id="277" r:id="rId7"/>
    <p:sldId id="278" r:id="rId8"/>
    <p:sldId id="279" r:id="rId9"/>
    <p:sldId id="280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4ECD10-2C6D-42D0-B45D-514327D97592}" v="27" dt="2023-02-28T09:00:16.1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8" y="1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remiek Lamain" userId="03bb414b8f2b17e4" providerId="LiveId" clId="{3F4ECD10-2C6D-42D0-B45D-514327D97592}"/>
    <pc:docChg chg="undo custSel addSld delSld modSld">
      <pc:chgData name="Doremiek Lamain" userId="03bb414b8f2b17e4" providerId="LiveId" clId="{3F4ECD10-2C6D-42D0-B45D-514327D97592}" dt="2023-02-28T09:00:20.483" v="890" actId="1076"/>
      <pc:docMkLst>
        <pc:docMk/>
      </pc:docMkLst>
      <pc:sldChg chg="del">
        <pc:chgData name="Doremiek Lamain" userId="03bb414b8f2b17e4" providerId="LiveId" clId="{3F4ECD10-2C6D-42D0-B45D-514327D97592}" dt="2023-02-28T08:09:38.361" v="113" actId="47"/>
        <pc:sldMkLst>
          <pc:docMk/>
          <pc:sldMk cId="81832197" sldId="256"/>
        </pc:sldMkLst>
      </pc:sldChg>
      <pc:sldChg chg="del">
        <pc:chgData name="Doremiek Lamain" userId="03bb414b8f2b17e4" providerId="LiveId" clId="{3F4ECD10-2C6D-42D0-B45D-514327D97592}" dt="2023-02-28T08:09:39.419" v="115" actId="47"/>
        <pc:sldMkLst>
          <pc:docMk/>
          <pc:sldMk cId="3172049630" sldId="257"/>
        </pc:sldMkLst>
      </pc:sldChg>
      <pc:sldChg chg="del">
        <pc:chgData name="Doremiek Lamain" userId="03bb414b8f2b17e4" providerId="LiveId" clId="{3F4ECD10-2C6D-42D0-B45D-514327D97592}" dt="2023-02-28T08:09:38.764" v="114" actId="47"/>
        <pc:sldMkLst>
          <pc:docMk/>
          <pc:sldMk cId="889826990" sldId="258"/>
        </pc:sldMkLst>
      </pc:sldChg>
      <pc:sldChg chg="addSp delSp modSp mod setBg modAnim">
        <pc:chgData name="Doremiek Lamain" userId="03bb414b8f2b17e4" providerId="LiveId" clId="{3F4ECD10-2C6D-42D0-B45D-514327D97592}" dt="2023-02-28T09:00:20.483" v="890" actId="1076"/>
        <pc:sldMkLst>
          <pc:docMk/>
          <pc:sldMk cId="482571060" sldId="259"/>
        </pc:sldMkLst>
        <pc:spChg chg="add del">
          <ac:chgData name="Doremiek Lamain" userId="03bb414b8f2b17e4" providerId="LiveId" clId="{3F4ECD10-2C6D-42D0-B45D-514327D97592}" dt="2023-02-28T08:53:35.787" v="878" actId="478"/>
          <ac:spMkLst>
            <pc:docMk/>
            <pc:sldMk cId="482571060" sldId="259"/>
            <ac:spMk id="4" creationId="{87D01B46-463B-F4F9-8BA6-AFA0E926BA5F}"/>
          </ac:spMkLst>
        </pc:spChg>
        <pc:picChg chg="del">
          <ac:chgData name="Doremiek Lamain" userId="03bb414b8f2b17e4" providerId="LiveId" clId="{3F4ECD10-2C6D-42D0-B45D-514327D97592}" dt="2023-02-28T08:09:15.308" v="111" actId="478"/>
          <ac:picMkLst>
            <pc:docMk/>
            <pc:sldMk cId="482571060" sldId="259"/>
            <ac:picMk id="2" creationId="{0F1C2E2D-E8A0-A7BC-BB68-C5FD3A04270C}"/>
          </ac:picMkLst>
        </pc:picChg>
        <pc:picChg chg="add del mod">
          <ac:chgData name="Doremiek Lamain" userId="03bb414b8f2b17e4" providerId="LiveId" clId="{3F4ECD10-2C6D-42D0-B45D-514327D97592}" dt="2023-02-28T08:55:35.889" v="881" actId="478"/>
          <ac:picMkLst>
            <pc:docMk/>
            <pc:sldMk cId="482571060" sldId="259"/>
            <ac:picMk id="5" creationId="{ACF7ECA2-7B4E-B514-0797-5399B16DFF0E}"/>
          </ac:picMkLst>
        </pc:picChg>
        <pc:picChg chg="add del mod">
          <ac:chgData name="Doremiek Lamain" userId="03bb414b8f2b17e4" providerId="LiveId" clId="{3F4ECD10-2C6D-42D0-B45D-514327D97592}" dt="2023-02-28T09:00:14.353" v="887" actId="478"/>
          <ac:picMkLst>
            <pc:docMk/>
            <pc:sldMk cId="482571060" sldId="259"/>
            <ac:picMk id="7" creationId="{83D14CF9-E24F-9C04-A9EC-02097DD860CB}"/>
          </ac:picMkLst>
        </pc:picChg>
        <pc:picChg chg="add mod">
          <ac:chgData name="Doremiek Lamain" userId="03bb414b8f2b17e4" providerId="LiveId" clId="{3F4ECD10-2C6D-42D0-B45D-514327D97592}" dt="2023-02-28T09:00:20.483" v="890" actId="1076"/>
          <ac:picMkLst>
            <pc:docMk/>
            <pc:sldMk cId="482571060" sldId="259"/>
            <ac:picMk id="8" creationId="{A4116C84-22AA-77F1-7EAD-82AFC09235C6}"/>
          </ac:picMkLst>
        </pc:picChg>
      </pc:sldChg>
      <pc:sldChg chg="del">
        <pc:chgData name="Doremiek Lamain" userId="03bb414b8f2b17e4" providerId="LiveId" clId="{3F4ECD10-2C6D-42D0-B45D-514327D97592}" dt="2023-02-28T08:09:37.874" v="112" actId="47"/>
        <pc:sldMkLst>
          <pc:docMk/>
          <pc:sldMk cId="2458667008" sldId="273"/>
        </pc:sldMkLst>
      </pc:sldChg>
      <pc:sldChg chg="addSp delSp modSp mod">
        <pc:chgData name="Doremiek Lamain" userId="03bb414b8f2b17e4" providerId="LiveId" clId="{3F4ECD10-2C6D-42D0-B45D-514327D97592}" dt="2023-02-28T08:08:32.974" v="110" actId="1076"/>
        <pc:sldMkLst>
          <pc:docMk/>
          <pc:sldMk cId="3182040937" sldId="274"/>
        </pc:sldMkLst>
        <pc:spChg chg="add mod">
          <ac:chgData name="Doremiek Lamain" userId="03bb414b8f2b17e4" providerId="LiveId" clId="{3F4ECD10-2C6D-42D0-B45D-514327D97592}" dt="2023-02-28T08:04:44.397" v="34" actId="403"/>
          <ac:spMkLst>
            <pc:docMk/>
            <pc:sldMk cId="3182040937" sldId="274"/>
            <ac:spMk id="2" creationId="{FF8A5630-FAAE-78EF-D3F4-775FE97DAFC0}"/>
          </ac:spMkLst>
        </pc:spChg>
        <pc:spChg chg="add mod">
          <ac:chgData name="Doremiek Lamain" userId="03bb414b8f2b17e4" providerId="LiveId" clId="{3F4ECD10-2C6D-42D0-B45D-514327D97592}" dt="2023-02-28T08:05:11.905" v="79" actId="1076"/>
          <ac:spMkLst>
            <pc:docMk/>
            <pc:sldMk cId="3182040937" sldId="274"/>
            <ac:spMk id="4" creationId="{9E0E99EB-DD1C-9863-7E17-34C652C28BAF}"/>
          </ac:spMkLst>
        </pc:spChg>
        <pc:picChg chg="mod">
          <ac:chgData name="Doremiek Lamain" userId="03bb414b8f2b17e4" providerId="LiveId" clId="{3F4ECD10-2C6D-42D0-B45D-514327D97592}" dt="2023-02-28T08:05:19.627" v="81" actId="1076"/>
          <ac:picMkLst>
            <pc:docMk/>
            <pc:sldMk cId="3182040937" sldId="274"/>
            <ac:picMk id="3" creationId="{A6462395-3AF8-068C-8BDA-C3F4C1DC0BE1}"/>
          </ac:picMkLst>
        </pc:picChg>
        <pc:picChg chg="del">
          <ac:chgData name="Doremiek Lamain" userId="03bb414b8f2b17e4" providerId="LiveId" clId="{3F4ECD10-2C6D-42D0-B45D-514327D97592}" dt="2023-02-28T08:04:05.876" v="0" actId="478"/>
          <ac:picMkLst>
            <pc:docMk/>
            <pc:sldMk cId="3182040937" sldId="274"/>
            <ac:picMk id="6" creationId="{C6524292-5B84-3C32-4A8D-440BF0DBE9E3}"/>
          </ac:picMkLst>
        </pc:picChg>
        <pc:picChg chg="add mod">
          <ac:chgData name="Doremiek Lamain" userId="03bb414b8f2b17e4" providerId="LiveId" clId="{3F4ECD10-2C6D-42D0-B45D-514327D97592}" dt="2023-02-28T08:06:08.399" v="95" actId="14100"/>
          <ac:picMkLst>
            <pc:docMk/>
            <pc:sldMk cId="3182040937" sldId="274"/>
            <ac:picMk id="7" creationId="{C8FA906E-0C9E-97B8-1D69-78F64D1081F5}"/>
          </ac:picMkLst>
        </pc:picChg>
        <pc:picChg chg="del">
          <ac:chgData name="Doremiek Lamain" userId="03bb414b8f2b17e4" providerId="LiveId" clId="{3F4ECD10-2C6D-42D0-B45D-514327D97592}" dt="2023-02-28T08:04:06.595" v="1" actId="478"/>
          <ac:picMkLst>
            <pc:docMk/>
            <pc:sldMk cId="3182040937" sldId="274"/>
            <ac:picMk id="9" creationId="{3F339CFA-D80A-C943-474C-9D68DFD7E1A2}"/>
          </ac:picMkLst>
        </pc:picChg>
        <pc:picChg chg="add mod ord">
          <ac:chgData name="Doremiek Lamain" userId="03bb414b8f2b17e4" providerId="LiveId" clId="{3F4ECD10-2C6D-42D0-B45D-514327D97592}" dt="2023-02-28T08:08:32.974" v="110" actId="1076"/>
          <ac:picMkLst>
            <pc:docMk/>
            <pc:sldMk cId="3182040937" sldId="274"/>
            <ac:picMk id="10" creationId="{758140D6-E7C4-B3D8-D9DD-B844BB5F1703}"/>
          </ac:picMkLst>
        </pc:picChg>
        <pc:picChg chg="del">
          <ac:chgData name="Doremiek Lamain" userId="03bb414b8f2b17e4" providerId="LiveId" clId="{3F4ECD10-2C6D-42D0-B45D-514327D97592}" dt="2023-02-28T08:04:07.139" v="2" actId="478"/>
          <ac:picMkLst>
            <pc:docMk/>
            <pc:sldMk cId="3182040937" sldId="274"/>
            <ac:picMk id="11" creationId="{4DDC1FEE-93E4-35B4-1EE7-EF53FBDCBDDC}"/>
          </ac:picMkLst>
        </pc:picChg>
        <pc:picChg chg="add mod">
          <ac:chgData name="Doremiek Lamain" userId="03bb414b8f2b17e4" providerId="LiveId" clId="{3F4ECD10-2C6D-42D0-B45D-514327D97592}" dt="2023-02-28T08:08:27.784" v="108" actId="14100"/>
          <ac:picMkLst>
            <pc:docMk/>
            <pc:sldMk cId="3182040937" sldId="274"/>
            <ac:picMk id="13" creationId="{AC17F2AB-05B7-597A-9799-EDA8CBABF2E3}"/>
          </ac:picMkLst>
        </pc:picChg>
      </pc:sldChg>
      <pc:sldChg chg="addSp delSp modSp new mod">
        <pc:chgData name="Doremiek Lamain" userId="03bb414b8f2b17e4" providerId="LiveId" clId="{3F4ECD10-2C6D-42D0-B45D-514327D97592}" dt="2023-02-28T08:24:10.767" v="137" actId="14861"/>
        <pc:sldMkLst>
          <pc:docMk/>
          <pc:sldMk cId="3917031549" sldId="275"/>
        </pc:sldMkLst>
        <pc:spChg chg="del">
          <ac:chgData name="Doremiek Lamain" userId="03bb414b8f2b17e4" providerId="LiveId" clId="{3F4ECD10-2C6D-42D0-B45D-514327D97592}" dt="2023-02-28T08:23:42.184" v="122"/>
          <ac:spMkLst>
            <pc:docMk/>
            <pc:sldMk cId="3917031549" sldId="275"/>
            <ac:spMk id="3" creationId="{B42B2D69-EF05-91CA-1F22-05FD6D0895BE}"/>
          </ac:spMkLst>
        </pc:spChg>
        <pc:spChg chg="add mod">
          <ac:chgData name="Doremiek Lamain" userId="03bb414b8f2b17e4" providerId="LiveId" clId="{3F4ECD10-2C6D-42D0-B45D-514327D97592}" dt="2023-02-28T08:24:10.767" v="137" actId="14861"/>
          <ac:spMkLst>
            <pc:docMk/>
            <pc:sldMk cId="3917031549" sldId="275"/>
            <ac:spMk id="6" creationId="{4A536D67-9EC5-B15B-8960-434BCAE3E2A9}"/>
          </ac:spMkLst>
        </pc:spChg>
        <pc:picChg chg="add mod">
          <ac:chgData name="Doremiek Lamain" userId="03bb414b8f2b17e4" providerId="LiveId" clId="{3F4ECD10-2C6D-42D0-B45D-514327D97592}" dt="2023-02-28T08:23:47.231" v="127" actId="14100"/>
          <ac:picMkLst>
            <pc:docMk/>
            <pc:sldMk cId="3917031549" sldId="275"/>
            <ac:picMk id="5" creationId="{2EB33BAE-0BDF-F8C9-9231-252BB2858029}"/>
          </ac:picMkLst>
        </pc:picChg>
      </pc:sldChg>
      <pc:sldChg chg="addSp delSp modSp new mod">
        <pc:chgData name="Doremiek Lamain" userId="03bb414b8f2b17e4" providerId="LiveId" clId="{3F4ECD10-2C6D-42D0-B45D-514327D97592}" dt="2023-02-28T08:45:56.067" v="824" actId="207"/>
        <pc:sldMkLst>
          <pc:docMk/>
          <pc:sldMk cId="3262215269" sldId="276"/>
        </pc:sldMkLst>
        <pc:spChg chg="mod">
          <ac:chgData name="Doremiek Lamain" userId="03bb414b8f2b17e4" providerId="LiveId" clId="{3F4ECD10-2C6D-42D0-B45D-514327D97592}" dt="2023-02-28T08:45:56.067" v="824" actId="207"/>
          <ac:spMkLst>
            <pc:docMk/>
            <pc:sldMk cId="3262215269" sldId="276"/>
            <ac:spMk id="2" creationId="{39B45968-6EB4-68E2-A779-B87BC73B94E8}"/>
          </ac:spMkLst>
        </pc:spChg>
        <pc:spChg chg="del">
          <ac:chgData name="Doremiek Lamain" userId="03bb414b8f2b17e4" providerId="LiveId" clId="{3F4ECD10-2C6D-42D0-B45D-514327D97592}" dt="2023-02-28T08:29:03.470" v="361" actId="478"/>
          <ac:spMkLst>
            <pc:docMk/>
            <pc:sldMk cId="3262215269" sldId="276"/>
            <ac:spMk id="3" creationId="{907249DA-713D-7D8B-9AE5-02A170B167E1}"/>
          </ac:spMkLst>
        </pc:spChg>
        <pc:picChg chg="add mod ord">
          <ac:chgData name="Doremiek Lamain" userId="03bb414b8f2b17e4" providerId="LiveId" clId="{3F4ECD10-2C6D-42D0-B45D-514327D97592}" dt="2023-02-28T08:45:37.277" v="817" actId="171"/>
          <ac:picMkLst>
            <pc:docMk/>
            <pc:sldMk cId="3262215269" sldId="276"/>
            <ac:picMk id="5" creationId="{07413634-28FC-53A3-DC70-2ECAC19CE915}"/>
          </ac:picMkLst>
        </pc:picChg>
      </pc:sldChg>
      <pc:sldChg chg="addSp delSp modSp new mod">
        <pc:chgData name="Doremiek Lamain" userId="03bb414b8f2b17e4" providerId="LiveId" clId="{3F4ECD10-2C6D-42D0-B45D-514327D97592}" dt="2023-02-28T08:46:48.393" v="840" actId="1076"/>
        <pc:sldMkLst>
          <pc:docMk/>
          <pc:sldMk cId="1077283793" sldId="277"/>
        </pc:sldMkLst>
        <pc:spChg chg="mod">
          <ac:chgData name="Doremiek Lamain" userId="03bb414b8f2b17e4" providerId="LiveId" clId="{3F4ECD10-2C6D-42D0-B45D-514327D97592}" dt="2023-02-28T08:46:48.393" v="840" actId="1076"/>
          <ac:spMkLst>
            <pc:docMk/>
            <pc:sldMk cId="1077283793" sldId="277"/>
            <ac:spMk id="2" creationId="{13098EEF-9E42-892C-D1FB-348755DE3016}"/>
          </ac:spMkLst>
        </pc:spChg>
        <pc:spChg chg="del">
          <ac:chgData name="Doremiek Lamain" userId="03bb414b8f2b17e4" providerId="LiveId" clId="{3F4ECD10-2C6D-42D0-B45D-514327D97592}" dt="2023-02-28T08:30:55.666" v="444" actId="478"/>
          <ac:spMkLst>
            <pc:docMk/>
            <pc:sldMk cId="1077283793" sldId="277"/>
            <ac:spMk id="3" creationId="{4BD88595-711A-89AD-9773-D8BB38A49A94}"/>
          </ac:spMkLst>
        </pc:spChg>
        <pc:picChg chg="add mod ord">
          <ac:chgData name="Doremiek Lamain" userId="03bb414b8f2b17e4" providerId="LiveId" clId="{3F4ECD10-2C6D-42D0-B45D-514327D97592}" dt="2023-02-28T08:46:21.804" v="831" actId="171"/>
          <ac:picMkLst>
            <pc:docMk/>
            <pc:sldMk cId="1077283793" sldId="277"/>
            <ac:picMk id="5" creationId="{16A42C65-5E9C-5AF0-E2EF-546CB5CCD056}"/>
          </ac:picMkLst>
        </pc:picChg>
      </pc:sldChg>
      <pc:sldChg chg="addSp modSp new mod">
        <pc:chgData name="Doremiek Lamain" userId="03bb414b8f2b17e4" providerId="LiveId" clId="{3F4ECD10-2C6D-42D0-B45D-514327D97592}" dt="2023-02-28T08:47:26.381" v="853" actId="113"/>
        <pc:sldMkLst>
          <pc:docMk/>
          <pc:sldMk cId="2260029113" sldId="278"/>
        </pc:sldMkLst>
        <pc:spChg chg="mod">
          <ac:chgData name="Doremiek Lamain" userId="03bb414b8f2b17e4" providerId="LiveId" clId="{3F4ECD10-2C6D-42D0-B45D-514327D97592}" dt="2023-02-28T08:47:23.154" v="852" actId="113"/>
          <ac:spMkLst>
            <pc:docMk/>
            <pc:sldMk cId="2260029113" sldId="278"/>
            <ac:spMk id="2" creationId="{C1C47AC6-23B7-FC59-2489-559CE17D17CF}"/>
          </ac:spMkLst>
        </pc:spChg>
        <pc:spChg chg="mod">
          <ac:chgData name="Doremiek Lamain" userId="03bb414b8f2b17e4" providerId="LiveId" clId="{3F4ECD10-2C6D-42D0-B45D-514327D97592}" dt="2023-02-28T08:47:26.381" v="853" actId="113"/>
          <ac:spMkLst>
            <pc:docMk/>
            <pc:sldMk cId="2260029113" sldId="278"/>
            <ac:spMk id="3" creationId="{42A99859-078F-9E5F-856A-B3E9C87CFA71}"/>
          </ac:spMkLst>
        </pc:spChg>
        <pc:picChg chg="add mod ord">
          <ac:chgData name="Doremiek Lamain" userId="03bb414b8f2b17e4" providerId="LiveId" clId="{3F4ECD10-2C6D-42D0-B45D-514327D97592}" dt="2023-02-28T08:47:13.495" v="849" actId="171"/>
          <ac:picMkLst>
            <pc:docMk/>
            <pc:sldMk cId="2260029113" sldId="278"/>
            <ac:picMk id="5" creationId="{E22E19B1-86B4-F47D-4200-E40738E5D2B6}"/>
          </ac:picMkLst>
        </pc:picChg>
      </pc:sldChg>
      <pc:sldChg chg="addSp delSp modSp new mod">
        <pc:chgData name="Doremiek Lamain" userId="03bb414b8f2b17e4" providerId="LiveId" clId="{3F4ECD10-2C6D-42D0-B45D-514327D97592}" dt="2023-02-28T08:47:56.805" v="861" actId="113"/>
        <pc:sldMkLst>
          <pc:docMk/>
          <pc:sldMk cId="2475097278" sldId="279"/>
        </pc:sldMkLst>
        <pc:spChg chg="mod">
          <ac:chgData name="Doremiek Lamain" userId="03bb414b8f2b17e4" providerId="LiveId" clId="{3F4ECD10-2C6D-42D0-B45D-514327D97592}" dt="2023-02-28T08:47:56.805" v="861" actId="113"/>
          <ac:spMkLst>
            <pc:docMk/>
            <pc:sldMk cId="2475097278" sldId="279"/>
            <ac:spMk id="2" creationId="{44BD9581-897E-F710-D888-50D9A65253F7}"/>
          </ac:spMkLst>
        </pc:spChg>
        <pc:spChg chg="mod">
          <ac:chgData name="Doremiek Lamain" userId="03bb414b8f2b17e4" providerId="LiveId" clId="{3F4ECD10-2C6D-42D0-B45D-514327D97592}" dt="2023-02-28T08:47:54.402" v="860" actId="113"/>
          <ac:spMkLst>
            <pc:docMk/>
            <pc:sldMk cId="2475097278" sldId="279"/>
            <ac:spMk id="3" creationId="{CEE59F00-3E9F-EFC2-9BEB-EADD5DBDBEF9}"/>
          </ac:spMkLst>
        </pc:spChg>
        <pc:spChg chg="add del mod">
          <ac:chgData name="Doremiek Lamain" userId="03bb414b8f2b17e4" providerId="LiveId" clId="{3F4ECD10-2C6D-42D0-B45D-514327D97592}" dt="2023-02-28T08:26:12.066" v="262" actId="21"/>
          <ac:spMkLst>
            <pc:docMk/>
            <pc:sldMk cId="2475097278" sldId="279"/>
            <ac:spMk id="4" creationId="{121E6880-1B85-C0B7-55E0-4A3D4DD9863A}"/>
          </ac:spMkLst>
        </pc:spChg>
        <pc:picChg chg="add mod ord">
          <ac:chgData name="Doremiek Lamain" userId="03bb414b8f2b17e4" providerId="LiveId" clId="{3F4ECD10-2C6D-42D0-B45D-514327D97592}" dt="2023-02-28T08:47:51.038" v="859" actId="171"/>
          <ac:picMkLst>
            <pc:docMk/>
            <pc:sldMk cId="2475097278" sldId="279"/>
            <ac:picMk id="6" creationId="{4A0C71F3-0159-105E-8F59-A5D40DBF2574}"/>
          </ac:picMkLst>
        </pc:picChg>
      </pc:sldChg>
      <pc:sldChg chg="addSp modSp new mod">
        <pc:chgData name="Doremiek Lamain" userId="03bb414b8f2b17e4" providerId="LiveId" clId="{3F4ECD10-2C6D-42D0-B45D-514327D97592}" dt="2023-02-28T08:50:14.902" v="876" actId="113"/>
        <pc:sldMkLst>
          <pc:docMk/>
          <pc:sldMk cId="3941289565" sldId="280"/>
        </pc:sldMkLst>
        <pc:spChg chg="mod">
          <ac:chgData name="Doremiek Lamain" userId="03bb414b8f2b17e4" providerId="LiveId" clId="{3F4ECD10-2C6D-42D0-B45D-514327D97592}" dt="2023-02-28T08:50:11.463" v="875" actId="113"/>
          <ac:spMkLst>
            <pc:docMk/>
            <pc:sldMk cId="3941289565" sldId="280"/>
            <ac:spMk id="2" creationId="{9791D667-BD58-65A8-2C7D-0A7613A8AFAD}"/>
          </ac:spMkLst>
        </pc:spChg>
        <pc:spChg chg="mod">
          <ac:chgData name="Doremiek Lamain" userId="03bb414b8f2b17e4" providerId="LiveId" clId="{3F4ECD10-2C6D-42D0-B45D-514327D97592}" dt="2023-02-28T08:50:14.902" v="876" actId="113"/>
          <ac:spMkLst>
            <pc:docMk/>
            <pc:sldMk cId="3941289565" sldId="280"/>
            <ac:spMk id="3" creationId="{0EBCB525-BFF0-4FDA-A39F-1A915CACF17C}"/>
          </ac:spMkLst>
        </pc:spChg>
        <pc:picChg chg="add mod ord">
          <ac:chgData name="Doremiek Lamain" userId="03bb414b8f2b17e4" providerId="LiveId" clId="{3F4ECD10-2C6D-42D0-B45D-514327D97592}" dt="2023-02-28T08:49:34.926" v="870" actId="171"/>
          <ac:picMkLst>
            <pc:docMk/>
            <pc:sldMk cId="3941289565" sldId="280"/>
            <ac:picMk id="5" creationId="{6441163A-B5A4-56E9-DD00-B42A3CD71427}"/>
          </ac:picMkLst>
        </pc:picChg>
      </pc:sldChg>
    </pc:docChg>
  </pc:docChgLst>
  <pc:docChgLst>
    <pc:chgData name="Doremiek Lamain" userId="03bb414b8f2b17e4" providerId="LiveId" clId="{23B3EC44-4F41-4844-BB8F-520475EFA666}"/>
    <pc:docChg chg="custSel addSld delSld modSld">
      <pc:chgData name="Doremiek Lamain" userId="03bb414b8f2b17e4" providerId="LiveId" clId="{23B3EC44-4F41-4844-BB8F-520475EFA666}" dt="2023-01-20T10:29:24.254" v="32" actId="2696"/>
      <pc:docMkLst>
        <pc:docMk/>
      </pc:docMkLst>
      <pc:sldChg chg="del">
        <pc:chgData name="Doremiek Lamain" userId="03bb414b8f2b17e4" providerId="LiveId" clId="{23B3EC44-4F41-4844-BB8F-520475EFA666}" dt="2023-01-20T10:29:24.254" v="32" actId="2696"/>
        <pc:sldMkLst>
          <pc:docMk/>
          <pc:sldMk cId="1435175433" sldId="260"/>
        </pc:sldMkLst>
      </pc:sldChg>
      <pc:sldChg chg="addSp delSp modSp mod">
        <pc:chgData name="Doremiek Lamain" userId="03bb414b8f2b17e4" providerId="LiveId" clId="{23B3EC44-4F41-4844-BB8F-520475EFA666}" dt="2023-01-20T10:25:32.377" v="30" actId="1076"/>
        <pc:sldMkLst>
          <pc:docMk/>
          <pc:sldMk cId="2458667008" sldId="273"/>
        </pc:sldMkLst>
        <pc:spChg chg="add mod">
          <ac:chgData name="Doremiek Lamain" userId="03bb414b8f2b17e4" providerId="LiveId" clId="{23B3EC44-4F41-4844-BB8F-520475EFA666}" dt="2023-01-20T10:24:20.279" v="17" actId="1076"/>
          <ac:spMkLst>
            <pc:docMk/>
            <pc:sldMk cId="2458667008" sldId="273"/>
            <ac:spMk id="3" creationId="{F4737B5A-FA0B-66E5-52E5-5535D1D71043}"/>
          </ac:spMkLst>
        </pc:spChg>
        <pc:spChg chg="add mod">
          <ac:chgData name="Doremiek Lamain" userId="03bb414b8f2b17e4" providerId="LiveId" clId="{23B3EC44-4F41-4844-BB8F-520475EFA666}" dt="2023-01-20T10:24:22.565" v="18" actId="1076"/>
          <ac:spMkLst>
            <pc:docMk/>
            <pc:sldMk cId="2458667008" sldId="273"/>
            <ac:spMk id="7" creationId="{4269EF0B-B4D2-FABC-7F77-9B4900EFF4AA}"/>
          </ac:spMkLst>
        </pc:spChg>
        <pc:spChg chg="add mod">
          <ac:chgData name="Doremiek Lamain" userId="03bb414b8f2b17e4" providerId="LiveId" clId="{23B3EC44-4F41-4844-BB8F-520475EFA666}" dt="2023-01-20T10:24:26.585" v="19" actId="1076"/>
          <ac:spMkLst>
            <pc:docMk/>
            <pc:sldMk cId="2458667008" sldId="273"/>
            <ac:spMk id="9" creationId="{0B76CDC0-7EFB-E415-09F8-638420327A2B}"/>
          </ac:spMkLst>
        </pc:spChg>
        <pc:spChg chg="add mod">
          <ac:chgData name="Doremiek Lamain" userId="03bb414b8f2b17e4" providerId="LiveId" clId="{23B3EC44-4F41-4844-BB8F-520475EFA666}" dt="2023-01-20T10:24:38.886" v="22" actId="1076"/>
          <ac:spMkLst>
            <pc:docMk/>
            <pc:sldMk cId="2458667008" sldId="273"/>
            <ac:spMk id="11" creationId="{5022BBD5-AFAE-2B7A-2A91-433C42906E59}"/>
          </ac:spMkLst>
        </pc:spChg>
        <pc:spChg chg="add mod">
          <ac:chgData name="Doremiek Lamain" userId="03bb414b8f2b17e4" providerId="LiveId" clId="{23B3EC44-4F41-4844-BB8F-520475EFA666}" dt="2023-01-20T10:25:06.429" v="26" actId="1076"/>
          <ac:spMkLst>
            <pc:docMk/>
            <pc:sldMk cId="2458667008" sldId="273"/>
            <ac:spMk id="13" creationId="{DA29AA7C-B050-D58D-3E3C-13F19B5DADBE}"/>
          </ac:spMkLst>
        </pc:spChg>
        <pc:spChg chg="add mod">
          <ac:chgData name="Doremiek Lamain" userId="03bb414b8f2b17e4" providerId="LiveId" clId="{23B3EC44-4F41-4844-BB8F-520475EFA666}" dt="2023-01-20T10:25:32.377" v="30" actId="1076"/>
          <ac:spMkLst>
            <pc:docMk/>
            <pc:sldMk cId="2458667008" sldId="273"/>
            <ac:spMk id="15" creationId="{1566249B-0F90-8FC7-89D4-EB52B0DDC4CA}"/>
          </ac:spMkLst>
        </pc:spChg>
        <pc:graphicFrameChg chg="del">
          <ac:chgData name="Doremiek Lamain" userId="03bb414b8f2b17e4" providerId="LiveId" clId="{23B3EC44-4F41-4844-BB8F-520475EFA666}" dt="2023-01-20T10:22:57.500" v="0" actId="478"/>
          <ac:graphicFrameMkLst>
            <pc:docMk/>
            <pc:sldMk cId="2458667008" sldId="273"/>
            <ac:graphicFrameMk id="4" creationId="{C5840D82-3DE1-0B4C-81C4-B97B9B80ECD2}"/>
          </ac:graphicFrameMkLst>
        </pc:graphicFrameChg>
        <pc:picChg chg="add mod">
          <ac:chgData name="Doremiek Lamain" userId="03bb414b8f2b17e4" providerId="LiveId" clId="{23B3EC44-4F41-4844-BB8F-520475EFA666}" dt="2023-01-20T10:23:12.270" v="3" actId="1076"/>
          <ac:picMkLst>
            <pc:docMk/>
            <pc:sldMk cId="2458667008" sldId="273"/>
            <ac:picMk id="2" creationId="{255699CB-1F80-B86F-074D-347440D18C50}"/>
          </ac:picMkLst>
        </pc:picChg>
        <pc:picChg chg="add mod">
          <ac:chgData name="Doremiek Lamain" userId="03bb414b8f2b17e4" providerId="LiveId" clId="{23B3EC44-4F41-4844-BB8F-520475EFA666}" dt="2023-01-20T10:23:40.394" v="8" actId="1076"/>
          <ac:picMkLst>
            <pc:docMk/>
            <pc:sldMk cId="2458667008" sldId="273"/>
            <ac:picMk id="5" creationId="{98507322-01DB-5AAB-B14E-07F45712B5E1}"/>
          </ac:picMkLst>
        </pc:picChg>
        <pc:picChg chg="del">
          <ac:chgData name="Doremiek Lamain" userId="03bb414b8f2b17e4" providerId="LiveId" clId="{23B3EC44-4F41-4844-BB8F-520475EFA666}" dt="2023-01-20T10:22:58.169" v="1" actId="478"/>
          <ac:picMkLst>
            <pc:docMk/>
            <pc:sldMk cId="2458667008" sldId="273"/>
            <ac:picMk id="6" creationId="{060B13E1-F741-5D6C-8CED-C03E40AD0FFE}"/>
          </ac:picMkLst>
        </pc:picChg>
        <pc:picChg chg="add mod">
          <ac:chgData name="Doremiek Lamain" userId="03bb414b8f2b17e4" providerId="LiveId" clId="{23B3EC44-4F41-4844-BB8F-520475EFA666}" dt="2023-01-20T10:24:00.922" v="12" actId="1076"/>
          <ac:picMkLst>
            <pc:docMk/>
            <pc:sldMk cId="2458667008" sldId="273"/>
            <ac:picMk id="8" creationId="{CF7F82F3-A970-6295-1D94-38D0A5F91318}"/>
          </ac:picMkLst>
        </pc:picChg>
        <pc:picChg chg="add mod">
          <ac:chgData name="Doremiek Lamain" userId="03bb414b8f2b17e4" providerId="LiveId" clId="{23B3EC44-4F41-4844-BB8F-520475EFA666}" dt="2023-01-20T10:24:29.751" v="20" actId="1076"/>
          <ac:picMkLst>
            <pc:docMk/>
            <pc:sldMk cId="2458667008" sldId="273"/>
            <ac:picMk id="10" creationId="{E6E906C9-BB1D-D3BD-0D0F-5C1BE6CF8E5D}"/>
          </ac:picMkLst>
        </pc:picChg>
        <pc:picChg chg="add mod">
          <ac:chgData name="Doremiek Lamain" userId="03bb414b8f2b17e4" providerId="LiveId" clId="{23B3EC44-4F41-4844-BB8F-520475EFA666}" dt="2023-01-20T10:24:53.362" v="24" actId="1076"/>
          <ac:picMkLst>
            <pc:docMk/>
            <pc:sldMk cId="2458667008" sldId="273"/>
            <ac:picMk id="12" creationId="{4F995B12-AF9C-3957-D377-77EBA2BCCD26}"/>
          </ac:picMkLst>
        </pc:picChg>
        <pc:picChg chg="add mod">
          <ac:chgData name="Doremiek Lamain" userId="03bb414b8f2b17e4" providerId="LiveId" clId="{23B3EC44-4F41-4844-BB8F-520475EFA666}" dt="2023-01-20T10:25:20.966" v="28" actId="1076"/>
          <ac:picMkLst>
            <pc:docMk/>
            <pc:sldMk cId="2458667008" sldId="273"/>
            <ac:picMk id="14" creationId="{B302CFEE-B26B-83E3-0F3B-ED4B3411C616}"/>
          </ac:picMkLst>
        </pc:picChg>
      </pc:sldChg>
      <pc:sldChg chg="add">
        <pc:chgData name="Doremiek Lamain" userId="03bb414b8f2b17e4" providerId="LiveId" clId="{23B3EC44-4F41-4844-BB8F-520475EFA666}" dt="2023-01-20T10:29:20.766" v="31"/>
        <pc:sldMkLst>
          <pc:docMk/>
          <pc:sldMk cId="3182040937" sldId="274"/>
        </pc:sldMkLst>
      </pc:sldChg>
    </pc:docChg>
  </pc:docChgLst>
  <pc:docChgLst>
    <pc:chgData name="Doremiek Lamain" userId="03bb414b8f2b17e4" providerId="LiveId" clId="{0BEAF918-47CD-4AD8-8FA2-57ABD4C6DDF7}"/>
    <pc:docChg chg="custSel addSld delSld modSld sldOrd">
      <pc:chgData name="Doremiek Lamain" userId="03bb414b8f2b17e4" providerId="LiveId" clId="{0BEAF918-47CD-4AD8-8FA2-57ABD4C6DDF7}" dt="2023-01-19T13:27:07.691" v="106" actId="1076"/>
      <pc:docMkLst>
        <pc:docMk/>
      </pc:docMkLst>
      <pc:sldChg chg="addSp modSp new mod">
        <pc:chgData name="Doremiek Lamain" userId="03bb414b8f2b17e4" providerId="LiveId" clId="{0BEAF918-47CD-4AD8-8FA2-57ABD4C6DDF7}" dt="2023-01-11T14:10:56.058" v="6" actId="12788"/>
        <pc:sldMkLst>
          <pc:docMk/>
          <pc:sldMk cId="81832197" sldId="256"/>
        </pc:sldMkLst>
        <pc:picChg chg="add mod">
          <ac:chgData name="Doremiek Lamain" userId="03bb414b8f2b17e4" providerId="LiveId" clId="{0BEAF918-47CD-4AD8-8FA2-57ABD4C6DDF7}" dt="2023-01-11T14:10:56.058" v="6" actId="12788"/>
          <ac:picMkLst>
            <pc:docMk/>
            <pc:sldMk cId="81832197" sldId="256"/>
            <ac:picMk id="5" creationId="{5C754F25-AFE6-C9D8-F4D0-BDEDD4BFCB7A}"/>
          </ac:picMkLst>
        </pc:picChg>
      </pc:sldChg>
      <pc:sldChg chg="addSp delSp modSp new mod">
        <pc:chgData name="Doremiek Lamain" userId="03bb414b8f2b17e4" providerId="LiveId" clId="{0BEAF918-47CD-4AD8-8FA2-57ABD4C6DDF7}" dt="2023-01-13T08:01:19.948" v="65" actId="478"/>
        <pc:sldMkLst>
          <pc:docMk/>
          <pc:sldMk cId="3172049630" sldId="257"/>
        </pc:sldMkLst>
        <pc:spChg chg="del">
          <ac:chgData name="Doremiek Lamain" userId="03bb414b8f2b17e4" providerId="LiveId" clId="{0BEAF918-47CD-4AD8-8FA2-57ABD4C6DDF7}" dt="2023-01-13T08:01:19.948" v="65" actId="478"/>
          <ac:spMkLst>
            <pc:docMk/>
            <pc:sldMk cId="3172049630" sldId="257"/>
            <ac:spMk id="2" creationId="{9630EACE-3EA5-5144-8C9F-C2E5FDAAD961}"/>
          </ac:spMkLst>
        </pc:spChg>
        <pc:spChg chg="del">
          <ac:chgData name="Doremiek Lamain" userId="03bb414b8f2b17e4" providerId="LiveId" clId="{0BEAF918-47CD-4AD8-8FA2-57ABD4C6DDF7}" dt="2023-01-11T14:11:33.757" v="8"/>
          <ac:spMkLst>
            <pc:docMk/>
            <pc:sldMk cId="3172049630" sldId="257"/>
            <ac:spMk id="3" creationId="{E108C48A-BBEC-A55C-649D-7337816CB195}"/>
          </ac:spMkLst>
        </pc:spChg>
        <pc:picChg chg="add mod">
          <ac:chgData name="Doremiek Lamain" userId="03bb414b8f2b17e4" providerId="LiveId" clId="{0BEAF918-47CD-4AD8-8FA2-57ABD4C6DDF7}" dt="2023-01-11T14:12:10.340" v="16" actId="14100"/>
          <ac:picMkLst>
            <pc:docMk/>
            <pc:sldMk cId="3172049630" sldId="257"/>
            <ac:picMk id="5" creationId="{78B9E238-2E3D-F8CD-F525-149B81B4A0EE}"/>
          </ac:picMkLst>
        </pc:picChg>
        <pc:picChg chg="add mod">
          <ac:chgData name="Doremiek Lamain" userId="03bb414b8f2b17e4" providerId="LiveId" clId="{0BEAF918-47CD-4AD8-8FA2-57ABD4C6DDF7}" dt="2023-01-11T14:12:06.244" v="15" actId="1076"/>
          <ac:picMkLst>
            <pc:docMk/>
            <pc:sldMk cId="3172049630" sldId="257"/>
            <ac:picMk id="7" creationId="{9CE7FD5E-D302-2644-7BB1-873508CB4B73}"/>
          </ac:picMkLst>
        </pc:picChg>
        <pc:picChg chg="add mod modCrop">
          <ac:chgData name="Doremiek Lamain" userId="03bb414b8f2b17e4" providerId="LiveId" clId="{0BEAF918-47CD-4AD8-8FA2-57ABD4C6DDF7}" dt="2023-01-11T14:15:58.992" v="54" actId="1076"/>
          <ac:picMkLst>
            <pc:docMk/>
            <pc:sldMk cId="3172049630" sldId="257"/>
            <ac:picMk id="8" creationId="{6E277D1E-E064-58F0-7BC8-0FDEF0C0D985}"/>
          </ac:picMkLst>
        </pc:picChg>
        <pc:picChg chg="add mod modCrop">
          <ac:chgData name="Doremiek Lamain" userId="03bb414b8f2b17e4" providerId="LiveId" clId="{0BEAF918-47CD-4AD8-8FA2-57ABD4C6DDF7}" dt="2023-01-11T14:16:33.450" v="61" actId="732"/>
          <ac:picMkLst>
            <pc:docMk/>
            <pc:sldMk cId="3172049630" sldId="257"/>
            <ac:picMk id="10" creationId="{656D8E2A-A495-BFF5-917F-841AD68B1AA6}"/>
          </ac:picMkLst>
        </pc:picChg>
      </pc:sldChg>
      <pc:sldChg chg="addSp modSp new mod ord">
        <pc:chgData name="Doremiek Lamain" userId="03bb414b8f2b17e4" providerId="LiveId" clId="{0BEAF918-47CD-4AD8-8FA2-57ABD4C6DDF7}" dt="2023-01-11T14:16:44.009" v="63"/>
        <pc:sldMkLst>
          <pc:docMk/>
          <pc:sldMk cId="889826990" sldId="258"/>
        </pc:sldMkLst>
        <pc:picChg chg="add mod modCrop">
          <ac:chgData name="Doremiek Lamain" userId="03bb414b8f2b17e4" providerId="LiveId" clId="{0BEAF918-47CD-4AD8-8FA2-57ABD4C6DDF7}" dt="2023-01-11T14:15:17.897" v="41" actId="1076"/>
          <ac:picMkLst>
            <pc:docMk/>
            <pc:sldMk cId="889826990" sldId="258"/>
            <ac:picMk id="3" creationId="{DA3073A2-84EC-0B21-F9AE-CCDD9672BF2E}"/>
          </ac:picMkLst>
        </pc:picChg>
        <pc:picChg chg="add mod modCrop">
          <ac:chgData name="Doremiek Lamain" userId="03bb414b8f2b17e4" providerId="LiveId" clId="{0BEAF918-47CD-4AD8-8FA2-57ABD4C6DDF7}" dt="2023-01-11T14:15:34.408" v="46" actId="1076"/>
          <ac:picMkLst>
            <pc:docMk/>
            <pc:sldMk cId="889826990" sldId="258"/>
            <ac:picMk id="5" creationId="{9BDF717F-7C86-BE79-79E1-E6A864C07710}"/>
          </ac:picMkLst>
        </pc:picChg>
        <pc:picChg chg="add mod">
          <ac:chgData name="Doremiek Lamain" userId="03bb414b8f2b17e4" providerId="LiveId" clId="{0BEAF918-47CD-4AD8-8FA2-57ABD4C6DDF7}" dt="2023-01-11T14:15:37.294" v="47" actId="1076"/>
          <ac:picMkLst>
            <pc:docMk/>
            <pc:sldMk cId="889826990" sldId="258"/>
            <ac:picMk id="7" creationId="{2C708DFF-D780-F3AA-295E-EEF37423A9DA}"/>
          </ac:picMkLst>
        </pc:picChg>
      </pc:sldChg>
      <pc:sldChg chg="addSp delSp modSp new del mod">
        <pc:chgData name="Doremiek Lamain" userId="03bb414b8f2b17e4" providerId="LiveId" clId="{0BEAF918-47CD-4AD8-8FA2-57ABD4C6DDF7}" dt="2023-01-13T08:00:58.317" v="64" actId="47"/>
        <pc:sldMkLst>
          <pc:docMk/>
          <pc:sldMk cId="238868615" sldId="259"/>
        </pc:sldMkLst>
        <pc:picChg chg="add del mod">
          <ac:chgData name="Doremiek Lamain" userId="03bb414b8f2b17e4" providerId="LiveId" clId="{0BEAF918-47CD-4AD8-8FA2-57ABD4C6DDF7}" dt="2023-01-11T14:15:42.742" v="48" actId="21"/>
          <ac:picMkLst>
            <pc:docMk/>
            <pc:sldMk cId="238868615" sldId="259"/>
            <ac:picMk id="3" creationId="{A7330ACA-1948-ED33-5EA1-45D55D1D8934}"/>
          </ac:picMkLst>
        </pc:picChg>
      </pc:sldChg>
      <pc:sldChg chg="addSp delSp new mod ord">
        <pc:chgData name="Doremiek Lamain" userId="03bb414b8f2b17e4" providerId="LiveId" clId="{0BEAF918-47CD-4AD8-8FA2-57ABD4C6DDF7}" dt="2023-01-19T13:09:10.763" v="96"/>
        <pc:sldMkLst>
          <pc:docMk/>
          <pc:sldMk cId="482571060" sldId="259"/>
        </pc:sldMkLst>
        <pc:spChg chg="del">
          <ac:chgData name="Doremiek Lamain" userId="03bb414b8f2b17e4" providerId="LiveId" clId="{0BEAF918-47CD-4AD8-8FA2-57ABD4C6DDF7}" dt="2023-01-19T10:47:55.644" v="68" actId="478"/>
          <ac:spMkLst>
            <pc:docMk/>
            <pc:sldMk cId="482571060" sldId="259"/>
            <ac:spMk id="2" creationId="{37133F67-D925-C80A-8544-2539923615D9}"/>
          </ac:spMkLst>
        </pc:spChg>
        <pc:spChg chg="del">
          <ac:chgData name="Doremiek Lamain" userId="03bb414b8f2b17e4" providerId="LiveId" clId="{0BEAF918-47CD-4AD8-8FA2-57ABD4C6DDF7}" dt="2023-01-19T10:47:54.811" v="67" actId="478"/>
          <ac:spMkLst>
            <pc:docMk/>
            <pc:sldMk cId="482571060" sldId="259"/>
            <ac:spMk id="3" creationId="{4EF53F32-72A1-1245-7697-2B9A7E997C5E}"/>
          </ac:spMkLst>
        </pc:spChg>
        <pc:picChg chg="add">
          <ac:chgData name="Doremiek Lamain" userId="03bb414b8f2b17e4" providerId="LiveId" clId="{0BEAF918-47CD-4AD8-8FA2-57ABD4C6DDF7}" dt="2023-01-19T13:09:10.763" v="96"/>
          <ac:picMkLst>
            <pc:docMk/>
            <pc:sldMk cId="482571060" sldId="259"/>
            <ac:picMk id="2" creationId="{0F1C2E2D-E8A0-A7BC-BB68-C5FD3A04270C}"/>
          </ac:picMkLst>
        </pc:picChg>
      </pc:sldChg>
      <pc:sldChg chg="addSp delSp modSp new mod ord">
        <pc:chgData name="Doremiek Lamain" userId="03bb414b8f2b17e4" providerId="LiveId" clId="{0BEAF918-47CD-4AD8-8FA2-57ABD4C6DDF7}" dt="2023-01-19T13:06:54.863" v="95" actId="732"/>
        <pc:sldMkLst>
          <pc:docMk/>
          <pc:sldMk cId="1435175433" sldId="260"/>
        </pc:sldMkLst>
        <pc:spChg chg="del">
          <ac:chgData name="Doremiek Lamain" userId="03bb414b8f2b17e4" providerId="LiveId" clId="{0BEAF918-47CD-4AD8-8FA2-57ABD4C6DDF7}" dt="2023-01-19T13:04:14.890" v="81" actId="478"/>
          <ac:spMkLst>
            <pc:docMk/>
            <pc:sldMk cId="1435175433" sldId="260"/>
            <ac:spMk id="2" creationId="{A41C582D-A8B9-0BD3-5624-A7B760DB128C}"/>
          </ac:spMkLst>
        </pc:spChg>
        <pc:spChg chg="del">
          <ac:chgData name="Doremiek Lamain" userId="03bb414b8f2b17e4" providerId="LiveId" clId="{0BEAF918-47CD-4AD8-8FA2-57ABD4C6DDF7}" dt="2023-01-19T13:04:16.173" v="82" actId="478"/>
          <ac:spMkLst>
            <pc:docMk/>
            <pc:sldMk cId="1435175433" sldId="260"/>
            <ac:spMk id="3" creationId="{10B7E78F-7232-F30C-6927-6A0F399A6ED6}"/>
          </ac:spMkLst>
        </pc:spChg>
        <pc:picChg chg="add mod modCrop">
          <ac:chgData name="Doremiek Lamain" userId="03bb414b8f2b17e4" providerId="LiveId" clId="{0BEAF918-47CD-4AD8-8FA2-57ABD4C6DDF7}" dt="2023-01-19T13:04:12.113" v="80" actId="732"/>
          <ac:picMkLst>
            <pc:docMk/>
            <pc:sldMk cId="1435175433" sldId="260"/>
            <ac:picMk id="4" creationId="{5F73B228-B5EC-245B-D70C-72340E783B36}"/>
          </ac:picMkLst>
        </pc:picChg>
        <pc:picChg chg="add del mod modCrop">
          <ac:chgData name="Doremiek Lamain" userId="03bb414b8f2b17e4" providerId="LiveId" clId="{0BEAF918-47CD-4AD8-8FA2-57ABD4C6DDF7}" dt="2023-01-19T13:06:39.418" v="87" actId="478"/>
          <ac:picMkLst>
            <pc:docMk/>
            <pc:sldMk cId="1435175433" sldId="260"/>
            <ac:picMk id="5" creationId="{0AF53AE5-1EE1-8A50-9528-473C265852E7}"/>
          </ac:picMkLst>
        </pc:picChg>
        <pc:picChg chg="add mod modCrop">
          <ac:chgData name="Doremiek Lamain" userId="03bb414b8f2b17e4" providerId="LiveId" clId="{0BEAF918-47CD-4AD8-8FA2-57ABD4C6DDF7}" dt="2023-01-19T13:06:54.863" v="95" actId="732"/>
          <ac:picMkLst>
            <pc:docMk/>
            <pc:sldMk cId="1435175433" sldId="260"/>
            <ac:picMk id="7" creationId="{3047A250-1B19-EF7B-BABB-C3F796912E98}"/>
          </ac:picMkLst>
        </pc:picChg>
      </pc:sldChg>
      <pc:sldChg chg="add modTransition">
        <pc:chgData name="Doremiek Lamain" userId="03bb414b8f2b17e4" providerId="LiveId" clId="{0BEAF918-47CD-4AD8-8FA2-57ABD4C6DDF7}" dt="2023-01-19T13:01:46.747" v="74"/>
        <pc:sldMkLst>
          <pc:docMk/>
          <pc:sldMk cId="0" sldId="272"/>
        </pc:sldMkLst>
      </pc:sldChg>
      <pc:sldChg chg="addSp delSp modSp new mod">
        <pc:chgData name="Doremiek Lamain" userId="03bb414b8f2b17e4" providerId="LiveId" clId="{0BEAF918-47CD-4AD8-8FA2-57ABD4C6DDF7}" dt="2023-01-19T13:27:07.691" v="106" actId="1076"/>
        <pc:sldMkLst>
          <pc:docMk/>
          <pc:sldMk cId="2458667008" sldId="273"/>
        </pc:sldMkLst>
        <pc:spChg chg="del">
          <ac:chgData name="Doremiek Lamain" userId="03bb414b8f2b17e4" providerId="LiveId" clId="{0BEAF918-47CD-4AD8-8FA2-57ABD4C6DDF7}" dt="2023-01-19T13:26:04.576" v="100" actId="478"/>
          <ac:spMkLst>
            <pc:docMk/>
            <pc:sldMk cId="2458667008" sldId="273"/>
            <ac:spMk id="2" creationId="{27CD9B9D-0D35-4547-0D38-BE4ECFB8B414}"/>
          </ac:spMkLst>
        </pc:spChg>
        <pc:spChg chg="del">
          <ac:chgData name="Doremiek Lamain" userId="03bb414b8f2b17e4" providerId="LiveId" clId="{0BEAF918-47CD-4AD8-8FA2-57ABD4C6DDF7}" dt="2023-01-19T13:26:03.731" v="99" actId="478"/>
          <ac:spMkLst>
            <pc:docMk/>
            <pc:sldMk cId="2458667008" sldId="273"/>
            <ac:spMk id="3" creationId="{2F9FB8B8-21A5-1B1D-F94A-AC7430B7BAC0}"/>
          </ac:spMkLst>
        </pc:spChg>
        <pc:graphicFrameChg chg="add mod">
          <ac:chgData name="Doremiek Lamain" userId="03bb414b8f2b17e4" providerId="LiveId" clId="{0BEAF918-47CD-4AD8-8FA2-57ABD4C6DDF7}" dt="2023-01-19T13:27:07.691" v="106" actId="1076"/>
          <ac:graphicFrameMkLst>
            <pc:docMk/>
            <pc:sldMk cId="2458667008" sldId="273"/>
            <ac:graphicFrameMk id="4" creationId="{C5840D82-3DE1-0B4C-81C4-B97B9B80ECD2}"/>
          </ac:graphicFrameMkLst>
        </pc:graphicFrameChg>
        <pc:picChg chg="add mod">
          <ac:chgData name="Doremiek Lamain" userId="03bb414b8f2b17e4" providerId="LiveId" clId="{0BEAF918-47CD-4AD8-8FA2-57ABD4C6DDF7}" dt="2023-01-19T13:27:05.562" v="105" actId="1076"/>
          <ac:picMkLst>
            <pc:docMk/>
            <pc:sldMk cId="2458667008" sldId="273"/>
            <ac:picMk id="6" creationId="{060B13E1-F741-5D6C-8CED-C03E40AD0FF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03C263-EC8E-5ADB-5E4B-8E9CF25A2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378AD77-3E86-D7F6-6245-81AF7011DE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4662DC4-44D4-17DF-98A9-EA6EA55CF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8C5C3-2679-4794-9625-D4F2D8D5FEC8}" type="datetimeFigureOut">
              <a:rPr lang="nl-NL" smtClean="0"/>
              <a:t>28-2-2023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3ADE44-336E-B5D7-A831-06B4B05A7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3F2842D-5851-D751-0E3C-A87A7E07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4BF6-EC04-47C2-A912-16A52925DF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5742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847244-CA39-36FD-51F2-CB035D171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41C52A7-8E3B-1FA9-BF2F-2AC95ACA6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20DFF55-393C-60A2-BA77-D178EB8F8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8C5C3-2679-4794-9625-D4F2D8D5FEC8}" type="datetimeFigureOut">
              <a:rPr lang="nl-NL" smtClean="0"/>
              <a:t>28-2-2023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8B00405-33F9-0DA3-0E26-AE243FD36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EADCE12-9EA6-9267-C32B-730143DFD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4BF6-EC04-47C2-A912-16A52925DF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0475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BF8B54-DBB4-FBF6-3846-15BF86BB0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E557EEF-F116-97AA-6D53-64C2AF527F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B6EBFC7-82F9-58A4-0285-DB89A1CD9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8C5C3-2679-4794-9625-D4F2D8D5FEC8}" type="datetimeFigureOut">
              <a:rPr lang="nl-NL" smtClean="0"/>
              <a:t>28-2-2023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D92D424-F349-FF8A-2C02-B8E0424E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66542A6-BB50-30A8-ED68-0AD05DBBF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4BF6-EC04-47C2-A912-16A52925DF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335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AF5AF5-DDD2-9E17-3D2E-513B45589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2C1EA6-6A2E-8E16-C4E8-0C646B0D84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3C7B8B6-CFD5-11A1-F032-199EAB8E7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AC6A7EC-FFE6-A00E-E65A-3ED89F1E4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8C5C3-2679-4794-9625-D4F2D8D5FEC8}" type="datetimeFigureOut">
              <a:rPr lang="nl-NL" smtClean="0"/>
              <a:t>28-2-2023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2D86604-F8DA-3FB8-FC01-FE4548BCD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4FE9804-0AA6-6F0E-687B-1D9CF26E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4BF6-EC04-47C2-A912-16A52925DF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956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DDE1E1-1425-3295-42FC-111F0E3EF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CC58B1E-583A-858F-EC48-2999F6D18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4E61648-49AB-8435-1709-9D9933EE15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81CDA4D-818E-0B9F-EA06-CFAEDDA02D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A4BC594-46A5-0E43-9C8C-3DB3BA26CD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B882673A-41C6-93A7-872A-4BECE57D8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8C5C3-2679-4794-9625-D4F2D8D5FEC8}" type="datetimeFigureOut">
              <a:rPr lang="nl-NL" smtClean="0"/>
              <a:t>28-2-2023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B1B8186-F136-6B38-33A8-09FE6AF4F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FC4BD6E-217E-22DD-3B39-3D8146B9C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4BF6-EC04-47C2-A912-16A52925DF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1785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44FB38-8A19-17FC-964F-8ED5B8AB0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CF5C753-62D4-61B6-9965-6BDADB614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8C5C3-2679-4794-9625-D4F2D8D5FEC8}" type="datetimeFigureOut">
              <a:rPr lang="nl-NL" smtClean="0"/>
              <a:t>28-2-2023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C0A997D-F02D-1D38-80C7-C6BAF6558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D2B0F92-10C9-27C5-A141-C56C40801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4BF6-EC04-47C2-A912-16A52925DF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6504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D31C416-9F71-5483-9FA2-8B06611AF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8C5C3-2679-4794-9625-D4F2D8D5FEC8}" type="datetimeFigureOut">
              <a:rPr lang="nl-NL" smtClean="0"/>
              <a:t>28-2-2023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9675865-0DB1-37A1-125F-DB8A1808A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08A65B4-F134-2A75-D3E3-3E43E389D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4BF6-EC04-47C2-A912-16A52925DF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0152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414AB5-67FC-BDCB-A216-77A6D2315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DD65BAA-D2BD-72E2-A9BE-D98D2B60A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2E068C7-259C-7BFE-A139-D4085FB08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7B8A029-B1BC-EE73-2537-DEE367B72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8C5C3-2679-4794-9625-D4F2D8D5FEC8}" type="datetimeFigureOut">
              <a:rPr lang="nl-NL" smtClean="0"/>
              <a:t>28-2-2023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83FDB3C-C1E1-7262-3FAE-C93CE6FFE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B651C98-034D-CD24-3610-88F659C6E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4BF6-EC04-47C2-A912-16A52925DF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4726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C02A15-A5D4-B3B2-81F1-B1F253D53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8F07514-AC83-04CC-183E-15704DD38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6BB627-5E21-D796-853E-54F14FBC49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D3D25F7-E65D-DCE2-7E01-EFB8887A1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8C5C3-2679-4794-9625-D4F2D8D5FEC8}" type="datetimeFigureOut">
              <a:rPr lang="nl-NL" smtClean="0"/>
              <a:t>28-2-2023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F5C0E59-DEBF-F78F-1532-D83E8ED89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24492AE-24C8-D329-EF4E-04F043B9D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4BF6-EC04-47C2-A912-16A52925DF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5564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0820AC-DB83-7927-F415-B5909CDEC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3B8E53D-6AD6-7328-2BAA-CC07E9848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ED52711-C856-7FBC-0DD0-6F70AF213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8C5C3-2679-4794-9625-D4F2D8D5FEC8}" type="datetimeFigureOut">
              <a:rPr lang="nl-NL" smtClean="0"/>
              <a:t>28-2-2023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AFD999C-3DAF-7634-60D8-5FB1291D2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EE79CEB-1E50-08AC-00E5-E77911CBD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4BF6-EC04-47C2-A912-16A52925DF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7688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A24FB96-21DC-1C6B-3C31-8781DC7558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65240DA-4CC0-EEBE-6F77-AE032C1A1A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9AA4A8-4698-2AD2-B88C-1C01AED32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8C5C3-2679-4794-9625-D4F2D8D5FEC8}" type="datetimeFigureOut">
              <a:rPr lang="nl-NL" smtClean="0"/>
              <a:t>28-2-2023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686EEB6-83E9-09EA-B40E-D845B4A8E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5C44625-3D77-F202-02D3-CDF993FFD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4BF6-EC04-47C2-A912-16A52925DF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5793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6EC9392-CDAE-4445-DF25-A2D9A5C6C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A260A4F-A455-8641-3C81-578514A74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0586B1-1D3B-5C8D-82AA-ADF7FE6AB9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8C5C3-2679-4794-9625-D4F2D8D5FEC8}" type="datetimeFigureOut">
              <a:rPr lang="nl-NL" smtClean="0"/>
              <a:t>28-2-2023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BADAE89-E772-0DE0-2085-F780ECE93D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9D6686A-D02B-5F19-F17D-D8B0399E42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A4BF6-EC04-47C2-A912-16A52925DF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2179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verschillend, diverse, items&#10;&#10;Automatisch gegenereerde beschrijving">
            <a:extLst>
              <a:ext uri="{FF2B5EF4-FFF2-40B4-BE49-F238E27FC236}">
                <a16:creationId xmlns:a16="http://schemas.microsoft.com/office/drawing/2014/main" id="{2A11D10C-BE69-4598-AB8F-83399FAD0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56" y="4984"/>
            <a:ext cx="6853016" cy="6853016"/>
          </a:xfrm>
          <a:prstGeom prst="rect">
            <a:avLst/>
          </a:prstGeom>
        </p:spPr>
      </p:pic>
      <p:pic>
        <p:nvPicPr>
          <p:cNvPr id="5" name="Afbeelding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30888547-6F75-441C-9CFB-5D97C2D824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2640119"/>
            <a:ext cx="5328592" cy="15777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6462395-3AF8-068C-8BDA-C3F4C1DC0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20545"/>
            <a:ext cx="3829771" cy="3229583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FF8A5630-FAAE-78EF-D3F4-775FE97DAFC0}"/>
              </a:ext>
            </a:extLst>
          </p:cNvPr>
          <p:cNvSpPr txBox="1"/>
          <p:nvPr/>
        </p:nvSpPr>
        <p:spPr>
          <a:xfrm>
            <a:off x="1692613" y="749030"/>
            <a:ext cx="97082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0" dirty="0">
                <a:latin typeface="Arial Black" panose="020B0A04020102020204" pitchFamily="34" charset="0"/>
              </a:rPr>
              <a:t>KLIMAATACTIE!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E0E99EB-DD1C-9863-7E17-34C652C28BAF}"/>
              </a:ext>
            </a:extLst>
          </p:cNvPr>
          <p:cNvSpPr txBox="1"/>
          <p:nvPr/>
        </p:nvSpPr>
        <p:spPr>
          <a:xfrm>
            <a:off x="4675761" y="2121472"/>
            <a:ext cx="2840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Tijdens de workshop ga je…</a:t>
            </a:r>
          </a:p>
        </p:txBody>
      </p:sp>
      <p:pic>
        <p:nvPicPr>
          <p:cNvPr id="7" name="Afbeelding 6" descr="Afbeelding met person, dragen, persoon, jasje&#10;&#10;Automatisch gegenereerde beschrijving">
            <a:extLst>
              <a:ext uri="{FF2B5EF4-FFF2-40B4-BE49-F238E27FC236}">
                <a16:creationId xmlns:a16="http://schemas.microsoft.com/office/drawing/2014/main" id="{C8FA906E-0C9E-97B8-1D69-78F64D108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9333" l="1700" r="90000">
                        <a14:foregroundMark x1="26600" y1="91083" x2="26450" y2="85250"/>
                        <a14:foregroundMark x1="36800" y1="83083" x2="51800" y2="96167"/>
                        <a14:foregroundMark x1="47800" y1="44000" x2="39750" y2="44000"/>
                        <a14:foregroundMark x1="39750" y1="44000" x2="32800" y2="37667"/>
                        <a14:foregroundMark x1="32800" y1="37667" x2="33300" y2="26750"/>
                        <a14:foregroundMark x1="51500" y1="47500" x2="54700" y2="43750"/>
                        <a14:foregroundMark x1="54700" y1="45333" x2="50550" y2="48833"/>
                        <a14:foregroundMark x1="5850" y1="97167" x2="1700" y2="99333"/>
                        <a14:foregroundMark x1="21950" y1="22750" x2="29450" y2="13500"/>
                        <a14:foregroundMark x1="29450" y1="13500" x2="31200" y2="13167"/>
                        <a14:foregroundMark x1="45100" y1="64000" x2="45250" y2="53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3807406"/>
            <a:ext cx="5084324" cy="305059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AC17F2AB-05B7-597A-9799-EDA8CBABF2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1081" y="2266349"/>
            <a:ext cx="3245979" cy="4591651"/>
          </a:xfrm>
          <a:prstGeom prst="rect">
            <a:avLst/>
          </a:prstGeom>
        </p:spPr>
      </p:pic>
      <p:pic>
        <p:nvPicPr>
          <p:cNvPr id="10" name="Afbeelding 9" descr="Afbeelding met taart, chocolade, dessert&#10;&#10;Automatisch gegenereerde beschrijving">
            <a:extLst>
              <a:ext uri="{FF2B5EF4-FFF2-40B4-BE49-F238E27FC236}">
                <a16:creationId xmlns:a16="http://schemas.microsoft.com/office/drawing/2014/main" id="{758140D6-E7C4-B3D8-D9DD-B844BB5F17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332" y="3277728"/>
            <a:ext cx="3031971" cy="22714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82040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he miracle basket trailer (video)">
            <a:hlinkClick r:id="" action="ppaction://media"/>
            <a:extLst>
              <a:ext uri="{FF2B5EF4-FFF2-40B4-BE49-F238E27FC236}">
                <a16:creationId xmlns:a16="http://schemas.microsoft.com/office/drawing/2014/main" id="{A4116C84-22AA-77F1-7EAD-82AFC09235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57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0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F46207-099E-C786-67E6-93CC81A76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 descr="Afbeelding met kleurrijk, versierd, oceaanbodem&#10;&#10;Automatisch gegenereerde beschrijving">
            <a:extLst>
              <a:ext uri="{FF2B5EF4-FFF2-40B4-BE49-F238E27FC236}">
                <a16:creationId xmlns:a16="http://schemas.microsoft.com/office/drawing/2014/main" id="{2EB33BAE-0BDF-F8C9-9231-252BB28580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171765"/>
          </a:xfr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4A536D67-9EC5-B15B-8960-434BCAE3E2A9}"/>
              </a:ext>
            </a:extLst>
          </p:cNvPr>
          <p:cNvSpPr txBox="1"/>
          <p:nvPr/>
        </p:nvSpPr>
        <p:spPr>
          <a:xfrm>
            <a:off x="1692613" y="749030"/>
            <a:ext cx="8555568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l-NL" sz="8000" dirty="0">
                <a:solidFill>
                  <a:schemeClr val="bg1"/>
                </a:solidFill>
                <a:latin typeface="Arial Black" panose="020B0A04020102020204" pitchFamily="34" charset="0"/>
              </a:rPr>
              <a:t>KLIMAATQUIZ</a:t>
            </a:r>
          </a:p>
        </p:txBody>
      </p:sp>
    </p:spTree>
    <p:extLst>
      <p:ext uri="{BB962C8B-B14F-4D97-AF65-F5344CB8AC3E}">
        <p14:creationId xmlns:p14="http://schemas.microsoft.com/office/powerpoint/2010/main" val="3917031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natuur, buiten, duin, kust&#10;&#10;Automatisch gegenereerde beschrijving">
            <a:extLst>
              <a:ext uri="{FF2B5EF4-FFF2-40B4-BE49-F238E27FC236}">
                <a16:creationId xmlns:a16="http://schemas.microsoft.com/office/drawing/2014/main" id="{07413634-28FC-53A3-DC70-2ECAC19CE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7745768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9B45968-6EB4-68E2-A779-B87BC73B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4772818"/>
            <a:ext cx="10515600" cy="1325563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1. Waar of niet waar: de woestijn wordt kouder door klimaatverandering.</a:t>
            </a:r>
          </a:p>
        </p:txBody>
      </p:sp>
    </p:spTree>
    <p:extLst>
      <p:ext uri="{BB962C8B-B14F-4D97-AF65-F5344CB8AC3E}">
        <p14:creationId xmlns:p14="http://schemas.microsoft.com/office/powerpoint/2010/main" val="3262215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6A42C65-5E9C-5AF0-E2EF-546CB5CCD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6224"/>
            <a:ext cx="12192000" cy="812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3098EEF-9E42-892C-D1FB-348755DE3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36318"/>
            <a:ext cx="10515600" cy="1325563"/>
          </a:xfrm>
        </p:spPr>
        <p:txBody>
          <a:bodyPr>
            <a:normAutofit/>
          </a:bodyPr>
          <a:lstStyle/>
          <a:p>
            <a:r>
              <a:rPr lang="nl-NL" sz="4000" b="1" dirty="0">
                <a:solidFill>
                  <a:schemeClr val="bg1"/>
                </a:solidFill>
                <a:highlight>
                  <a:srgbClr val="000000"/>
                </a:highlight>
              </a:rPr>
              <a:t>2. Waar of niet waar: klimaatverandering komt vooral door dieren.</a:t>
            </a:r>
          </a:p>
        </p:txBody>
      </p:sp>
    </p:spTree>
    <p:extLst>
      <p:ext uri="{BB962C8B-B14F-4D97-AF65-F5344CB8AC3E}">
        <p14:creationId xmlns:p14="http://schemas.microsoft.com/office/powerpoint/2010/main" val="1077283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lucht, sneeuw, buiten, skiën&#10;&#10;Automatisch gegenereerde beschrijving">
            <a:extLst>
              <a:ext uri="{FF2B5EF4-FFF2-40B4-BE49-F238E27FC236}">
                <a16:creationId xmlns:a16="http://schemas.microsoft.com/office/drawing/2014/main" id="{E22E19B1-86B4-F47D-4200-E40738E5D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912"/>
            <a:ext cx="12192000" cy="812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1C47AC6-23B7-FC59-2489-559CE17D1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05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3. Wanneer denken wetenschappers dat de Noordpool volledig ijsvrij kan zijn door klimaatverandering?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A99859-078F-9E5F-856A-B3E9C87CF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10515600" cy="2620963"/>
          </a:xfrm>
        </p:spPr>
        <p:txBody>
          <a:bodyPr/>
          <a:lstStyle/>
          <a:p>
            <a:pPr marL="514350" indent="-514350">
              <a:buAutoNum type="alphaUcPeriod"/>
            </a:pPr>
            <a:r>
              <a:rPr lang="nl-NL" b="1" dirty="0">
                <a:solidFill>
                  <a:schemeClr val="bg1"/>
                </a:solidFill>
              </a:rPr>
              <a:t>2040</a:t>
            </a:r>
          </a:p>
          <a:p>
            <a:pPr marL="514350" indent="-514350">
              <a:buAutoNum type="alphaUcPeriod"/>
            </a:pPr>
            <a:r>
              <a:rPr lang="nl-NL" b="1" dirty="0">
                <a:solidFill>
                  <a:schemeClr val="bg1"/>
                </a:solidFill>
              </a:rPr>
              <a:t>2060</a:t>
            </a:r>
          </a:p>
          <a:p>
            <a:pPr marL="514350" indent="-514350">
              <a:buAutoNum type="alphaUcPeriod"/>
            </a:pPr>
            <a:r>
              <a:rPr lang="nl-NL" b="1" dirty="0">
                <a:solidFill>
                  <a:schemeClr val="bg1"/>
                </a:solidFill>
              </a:rPr>
              <a:t>2080</a:t>
            </a:r>
          </a:p>
        </p:txBody>
      </p:sp>
    </p:spTree>
    <p:extLst>
      <p:ext uri="{BB962C8B-B14F-4D97-AF65-F5344CB8AC3E}">
        <p14:creationId xmlns:p14="http://schemas.microsoft.com/office/powerpoint/2010/main" val="2260029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4A0C71F3-0159-105E-8F59-A5D40DBF2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4787"/>
            <a:ext cx="12192000" cy="75438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4BD9581-897E-F710-D888-50D9A6525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4625"/>
            <a:ext cx="10515600" cy="1325563"/>
          </a:xfrm>
        </p:spPr>
        <p:txBody>
          <a:bodyPr/>
          <a:lstStyle/>
          <a:p>
            <a:r>
              <a:rPr lang="nl-NL" b="1" dirty="0"/>
              <a:t>4. Wat komt vaker voor door klimaatverandering?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EE59F00-3E9F-EFC2-9BEB-EADD5DBDB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98799"/>
            <a:ext cx="10515600" cy="3078163"/>
          </a:xfrm>
        </p:spPr>
        <p:txBody>
          <a:bodyPr/>
          <a:lstStyle/>
          <a:p>
            <a:pPr marL="514350" indent="-514350">
              <a:buAutoNum type="alphaUcPeriod"/>
            </a:pPr>
            <a:r>
              <a:rPr lang="nl-NL" b="1" dirty="0"/>
              <a:t>Hittegolven</a:t>
            </a:r>
          </a:p>
          <a:p>
            <a:pPr marL="514350" indent="-514350">
              <a:buAutoNum type="alphaUcPeriod"/>
            </a:pPr>
            <a:r>
              <a:rPr lang="nl-NL" b="1" dirty="0"/>
              <a:t>Overstromingen</a:t>
            </a:r>
          </a:p>
          <a:p>
            <a:pPr marL="514350" indent="-514350">
              <a:buAutoNum type="alphaUcPeriod"/>
            </a:pPr>
            <a:r>
              <a:rPr lang="nl-NL" b="1" dirty="0"/>
              <a:t>Stijgende zeespiegel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75097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gras, buiten, lucht, veld&#10;&#10;Automatisch gegenereerde beschrijving">
            <a:extLst>
              <a:ext uri="{FF2B5EF4-FFF2-40B4-BE49-F238E27FC236}">
                <a16:creationId xmlns:a16="http://schemas.microsoft.com/office/drawing/2014/main" id="{6441163A-B5A4-56E9-DD00-B42A3CD714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407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791D667-BD58-65A8-2C7D-0A7613A8A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6225"/>
            <a:ext cx="10515600" cy="1325563"/>
          </a:xfrm>
        </p:spPr>
        <p:txBody>
          <a:bodyPr/>
          <a:lstStyle/>
          <a:p>
            <a:r>
              <a:rPr lang="nl-NL" b="1" dirty="0">
                <a:solidFill>
                  <a:schemeClr val="bg1"/>
                </a:solidFill>
                <a:highlight>
                  <a:srgbClr val="000000"/>
                </a:highlight>
              </a:rPr>
              <a:t>5. Wat is de hoogste temperatuur ooit gemeten in Nederland?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EBCB525-BFF0-4FDA-A39F-1A915CACF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73399"/>
            <a:ext cx="10515600" cy="2963863"/>
          </a:xfrm>
        </p:spPr>
        <p:txBody>
          <a:bodyPr/>
          <a:lstStyle/>
          <a:p>
            <a:pPr marL="0" indent="0">
              <a:buNone/>
            </a:pPr>
            <a:r>
              <a:rPr lang="nl-NL" b="1" dirty="0">
                <a:solidFill>
                  <a:schemeClr val="bg1"/>
                </a:solidFill>
                <a:highlight>
                  <a:srgbClr val="000000"/>
                </a:highlight>
              </a:rPr>
              <a:t>A. 38.9 graden</a:t>
            </a:r>
          </a:p>
          <a:p>
            <a:pPr marL="0" indent="0">
              <a:buNone/>
            </a:pPr>
            <a:r>
              <a:rPr lang="nl-NL" b="1" dirty="0">
                <a:solidFill>
                  <a:schemeClr val="bg1"/>
                </a:solidFill>
                <a:highlight>
                  <a:srgbClr val="000000"/>
                </a:highlight>
              </a:rPr>
              <a:t>B. 40.7 graden </a:t>
            </a:r>
          </a:p>
          <a:p>
            <a:pPr marL="0" indent="0">
              <a:buNone/>
            </a:pPr>
            <a:r>
              <a:rPr lang="nl-NL" b="1" dirty="0">
                <a:solidFill>
                  <a:schemeClr val="bg1"/>
                </a:solidFill>
                <a:highlight>
                  <a:srgbClr val="000000"/>
                </a:highlight>
              </a:rPr>
              <a:t>C. 42.3 graden</a:t>
            </a:r>
          </a:p>
        </p:txBody>
      </p:sp>
    </p:spTree>
    <p:extLst>
      <p:ext uri="{BB962C8B-B14F-4D97-AF65-F5344CB8AC3E}">
        <p14:creationId xmlns:p14="http://schemas.microsoft.com/office/powerpoint/2010/main" val="394128956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91</Words>
  <Application>Microsoft Office PowerPoint</Application>
  <PresentationFormat>Breedbeeld</PresentationFormat>
  <Paragraphs>17</Paragraphs>
  <Slides>9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1. Waar of niet waar: de woestijn wordt kouder door klimaatverandering.</vt:lpstr>
      <vt:lpstr>2. Waar of niet waar: klimaatverandering komt vooral door dieren.</vt:lpstr>
      <vt:lpstr>3. Wanneer denken wetenschappers dat de Noordpool volledig ijsvrij kan zijn door klimaatverandering?</vt:lpstr>
      <vt:lpstr>4. Wat komt vaker voor door klimaatverandering?</vt:lpstr>
      <vt:lpstr>5. Wat is de hoogste temperatuur ooit gemeten in Nederland?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Doremiek Lamain</dc:creator>
  <cp:lastModifiedBy>Doremiek Lamain</cp:lastModifiedBy>
  <cp:revision>1</cp:revision>
  <dcterms:created xsi:type="dcterms:W3CDTF">2023-01-11T14:08:39Z</dcterms:created>
  <dcterms:modified xsi:type="dcterms:W3CDTF">2023-02-28T09:00:23Z</dcterms:modified>
</cp:coreProperties>
</file>