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</p:sldMasterIdLst>
  <p:notesMasterIdLst>
    <p:notesMasterId r:id="rId28"/>
  </p:notesMasterIdLst>
  <p:sldIdLst>
    <p:sldId id="263" r:id="rId13"/>
    <p:sldId id="256" r:id="rId14"/>
    <p:sldId id="257" r:id="rId15"/>
    <p:sldId id="258" r:id="rId16"/>
    <p:sldId id="259" r:id="rId17"/>
    <p:sldId id="260" r:id="rId18"/>
    <p:sldId id="264" r:id="rId19"/>
    <p:sldId id="261" r:id="rId20"/>
    <p:sldId id="262" r:id="rId21"/>
    <p:sldId id="273" r:id="rId22"/>
    <p:sldId id="275" r:id="rId23"/>
    <p:sldId id="274" r:id="rId24"/>
    <p:sldId id="272" r:id="rId25"/>
    <p:sldId id="271" r:id="rId26"/>
    <p:sldId id="276" r:id="rId27"/>
  </p:sldIdLst>
  <p:sldSz cx="9144000" cy="6858000" type="screen4x3"/>
  <p:notesSz cx="7559675" cy="10691813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960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>
            <a:extLst>
              <a:ext uri="{FF2B5EF4-FFF2-40B4-BE49-F238E27FC236}">
                <a16:creationId xmlns:a16="http://schemas.microsoft.com/office/drawing/2014/main" id="{1800F411-0104-41BE-9E68-26C49E76121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812800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EC3742F7-BB59-4BBF-B9FA-C04577A74B7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altLang="nl-NL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2E174A6-8355-4413-9340-76CDE482D734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2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defRPr>
            </a:lvl1pPr>
          </a:lstStyle>
          <a:p>
            <a:endParaRPr lang="en-US" altLang="nl-NL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9BD0CE25-C6D2-449B-86EB-65EE9CD3C54D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2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defRPr>
            </a:lvl1pPr>
          </a:lstStyle>
          <a:p>
            <a:endParaRPr lang="en-US" altLang="nl-NL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0D336FB3-1B27-408B-9298-11E8E122CAD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2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defRPr>
            </a:lvl1pPr>
          </a:lstStyle>
          <a:p>
            <a:endParaRPr lang="en-US" altLang="nl-NL"/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234B6EC6-40AF-4253-AFAC-96D7EAD4BB4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2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defRPr>
            </a:lvl1pPr>
          </a:lstStyle>
          <a:p>
            <a:fld id="{E44AE489-BD01-4C31-8F92-73630E99A27B}" type="slidenum">
              <a:rPr lang="en-US" altLang="nl-NL"/>
              <a:pPr/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3C36657-8C19-4345-B094-F4DFBC40338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C01B20-0839-4C86-8E22-823B46C9891D}" type="slidenum">
              <a:rPr lang="en-US" altLang="nl-NL"/>
              <a:pPr/>
              <a:t>2</a:t>
            </a:fld>
            <a:endParaRPr lang="en-US" altLang="nl-NL"/>
          </a:p>
        </p:txBody>
      </p:sp>
      <p:sp>
        <p:nvSpPr>
          <p:cNvPr id="21505" name="Rectangle 1">
            <a:extLst>
              <a:ext uri="{FF2B5EF4-FFF2-40B4-BE49-F238E27FC236}">
                <a16:creationId xmlns:a16="http://schemas.microsoft.com/office/drawing/2014/main" id="{0AF0D881-AAED-44AC-AB23-1370FAD87059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C5FDC86C-E659-43E6-ACB9-A63D2A62631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41B7BD-A90D-47CE-857A-EE0984CE371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7845869-9AD9-49BC-BEFB-94F584EB6E45}" type="slidenum">
              <a:rPr lang="en-US" altLang="nl-NL"/>
              <a:pPr/>
              <a:t>3</a:t>
            </a:fld>
            <a:endParaRPr lang="en-US" altLang="nl-NL"/>
          </a:p>
        </p:txBody>
      </p:sp>
      <p:sp>
        <p:nvSpPr>
          <p:cNvPr id="22529" name="Rectangle 1">
            <a:extLst>
              <a:ext uri="{FF2B5EF4-FFF2-40B4-BE49-F238E27FC236}">
                <a16:creationId xmlns:a16="http://schemas.microsoft.com/office/drawing/2014/main" id="{79DC84F4-DABA-4F9C-AD23-6073E00231AC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21FB31EC-E1F4-4FA1-9D01-0E9F85003BE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E4A571-76AC-466E-9A1A-3D379B6A67A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AC35903-6BD2-4243-979B-CF1C95205851}" type="slidenum">
              <a:rPr lang="en-US" altLang="nl-NL"/>
              <a:pPr/>
              <a:t>4</a:t>
            </a:fld>
            <a:endParaRPr lang="en-US" altLang="nl-NL"/>
          </a:p>
        </p:txBody>
      </p:sp>
      <p:sp>
        <p:nvSpPr>
          <p:cNvPr id="23553" name="Rectangle 1">
            <a:extLst>
              <a:ext uri="{FF2B5EF4-FFF2-40B4-BE49-F238E27FC236}">
                <a16:creationId xmlns:a16="http://schemas.microsoft.com/office/drawing/2014/main" id="{0F74F219-F1D8-4739-8448-7DEAEB3B306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B8524E70-ADE2-41F5-93BF-9DD92ADB19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1C46B9-1D7B-497F-882F-3595DA9DCAC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09CE04-F323-4AF7-89C6-DA62D2AB2913}" type="slidenum">
              <a:rPr lang="en-US" altLang="nl-NL"/>
              <a:pPr/>
              <a:t>5</a:t>
            </a:fld>
            <a:endParaRPr lang="en-US" altLang="nl-NL"/>
          </a:p>
        </p:txBody>
      </p:sp>
      <p:sp>
        <p:nvSpPr>
          <p:cNvPr id="24577" name="Rectangle 1">
            <a:extLst>
              <a:ext uri="{FF2B5EF4-FFF2-40B4-BE49-F238E27FC236}">
                <a16:creationId xmlns:a16="http://schemas.microsoft.com/office/drawing/2014/main" id="{599F81A6-703E-4EB3-B410-343D531F9CDC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A98CFBDF-70FB-48B3-A910-EC750CC4676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005323-1050-4784-92EB-1771D4E8B34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6E79FC-20F1-418A-950A-E6A814CBD4E4}" type="slidenum">
              <a:rPr lang="en-US" altLang="nl-NL"/>
              <a:pPr/>
              <a:t>6</a:t>
            </a:fld>
            <a:endParaRPr lang="en-US" altLang="nl-NL"/>
          </a:p>
        </p:txBody>
      </p:sp>
      <p:sp>
        <p:nvSpPr>
          <p:cNvPr id="25601" name="Rectangle 1">
            <a:extLst>
              <a:ext uri="{FF2B5EF4-FFF2-40B4-BE49-F238E27FC236}">
                <a16:creationId xmlns:a16="http://schemas.microsoft.com/office/drawing/2014/main" id="{8EE9DE77-4AC9-4FD1-8C2D-75F1DA8E42C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095AA8C1-A958-4B10-888A-5A3790C1D2A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D403D3-3F1D-4646-902F-8E254BC86AF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A73878-106D-4B99-8CA5-EE76ABAE5A60}" type="slidenum">
              <a:rPr lang="en-US" altLang="nl-NL"/>
              <a:pPr/>
              <a:t>8</a:t>
            </a:fld>
            <a:endParaRPr lang="en-US" altLang="nl-NL"/>
          </a:p>
        </p:txBody>
      </p:sp>
      <p:sp>
        <p:nvSpPr>
          <p:cNvPr id="26625" name="Rectangle 1">
            <a:extLst>
              <a:ext uri="{FF2B5EF4-FFF2-40B4-BE49-F238E27FC236}">
                <a16:creationId xmlns:a16="http://schemas.microsoft.com/office/drawing/2014/main" id="{9B56EDF5-D85A-4133-9714-F7F11919D8BA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F29D428B-5256-4904-A022-70B125374E5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CE5CA92-2368-4305-9721-5ACB0CAC1E4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33EE6A9-D3F4-4EB9-A902-8E266885ECF4}" type="slidenum">
              <a:rPr lang="en-US" altLang="nl-NL"/>
              <a:pPr/>
              <a:t>9</a:t>
            </a:fld>
            <a:endParaRPr lang="en-US" altLang="nl-NL"/>
          </a:p>
        </p:txBody>
      </p:sp>
      <p:sp>
        <p:nvSpPr>
          <p:cNvPr id="27649" name="Rectangle 1">
            <a:extLst>
              <a:ext uri="{FF2B5EF4-FFF2-40B4-BE49-F238E27FC236}">
                <a16:creationId xmlns:a16="http://schemas.microsoft.com/office/drawing/2014/main" id="{23D5312C-8841-475A-81AA-F3DB30F5AFAA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E60DC325-EC98-4D53-B2E4-9DD2571308D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12B2F7-C0E1-4CB7-88DA-E2EB00FE9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920166F-7929-4F13-B7A4-38ADEE50A7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2608C1-8352-420D-8108-5278826A9CE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0134014-76AD-49D5-B5BF-C2C649EDDD4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E7CA41C-12C7-446E-9FA3-952F554C6FC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D6D7F01-D06A-4745-8110-3D070DD6C09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86149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91B5B2-041C-4FFB-BB18-2096B3617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363F64-018A-4A25-BD93-9B2A83946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513F78B-C086-40A0-AFF3-088AAABF459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0134014-76AD-49D5-B5BF-C2C649EDDD4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93F8EED-DB1F-4221-BB89-2B7BF07108F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943EB22-0FF9-4C22-924D-1021400F58C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62598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D82940-E07C-469C-B7F5-04B2DE05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0EB5D2A-7CA5-49F7-A1CC-A3EB0D1B2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6A22AF-61C5-4ED5-9EE5-2E77F7CFF94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0134014-76AD-49D5-B5BF-C2C649EDDD4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C4EF8D7-5447-4AF7-9D7D-89D12455B4F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771AD36-15B7-4BB3-93B8-08C7B067E78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7445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9A4FA-D65F-4BAA-80FB-82B4DCB7A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991057-968C-4AD1-B829-B751AB3F02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6CE8B27-25A4-4D55-B448-79B93B272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A878B64-C85D-4ECD-B606-63EC7F5589C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0134014-76AD-49D5-B5BF-C2C649EDDD4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C3A7C2-104A-4985-9A9F-B06554840CC3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68E5435-DBD3-4716-B03A-1B6A8BD4A3F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0212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6C4BCA-6BD6-4637-96B5-9D8B2443B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6BBB298-85EF-4E08-8CCA-97344C70E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839C21F-1240-4D03-95C9-2528C8C7F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CC9C052-5AD1-445F-9791-B14D5A1632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31A7CCB-8D08-467B-8036-835C31F369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C806C59-669F-4872-ABA7-0700DD2A43E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0134014-76AD-49D5-B5BF-C2C649EDDD4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04F40240-3D7E-483E-B9E7-6012AB874CD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1BB7394-BC8A-4DE3-A9D4-F47263AE06D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909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E2A1D3-9AED-459A-8645-7FD878D49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CD49D7E-8CA7-4354-8ACB-4CAC03884DC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0134014-76AD-49D5-B5BF-C2C649EDDD4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1618ECB-0D31-4668-87DA-1539ED07022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02F59DA-5A27-45F2-8D7E-D1F3EDE6ECF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51456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00E409-079F-45F2-AFAD-36287D2A589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0134014-76AD-49D5-B5BF-C2C649EDDD4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091987D-56F8-49E0-9870-2522005A823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3F63A51-AF85-4DDC-A688-F65950D8FFF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48145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706272-B35F-472E-8F84-BF682D894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CF316F-D5D3-4151-8F7B-59EC6ACD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45F4978-F5D4-4223-9FC1-D5E836AFC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BE94012-4C5B-4A02-8044-02B8EDFDBDC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0134014-76AD-49D5-B5BF-C2C649EDDD4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968311-1D15-42A0-9D24-A830F2C39BF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73663C5-9F02-4DEE-BF95-FE2A1553B18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36124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EDE1A-6846-469F-9F33-B0882FE40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4F5349B-B769-4176-BEFF-579E4A3BDE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490E125-37F9-4B8F-BE1B-799FFC1E22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D1B98D-DAF7-43B2-98B5-BB2F9E3E0B0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0134014-76AD-49D5-B5BF-C2C649EDDD4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DA16E0D-2540-4469-9376-F5FF1CBE9EB3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8243EFE-F8E4-4BF9-96B5-FC78F15DFC9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76315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893D91-C52B-48B4-8B46-3D6CA3DD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37D1C63-BC50-40F6-A0A3-C8E7BE8C2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EA93946-4C9F-48F5-A226-52B35A37DF4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0134014-76AD-49D5-B5BF-C2C649EDDD4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A936AB7-F400-4C7A-9FDE-346C22C5375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D5C0168-63C3-4BB0-9C19-C0E507A1225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0288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3B7932D-6B90-4EDB-BFF2-42B8D6EFCC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F13EEFC-9558-4D51-B54D-ECBA5DF0B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4DB6B53-DCB9-4808-9C2F-6D30FFB465C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0134014-76AD-49D5-B5BF-C2C649EDDD4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AC08E7F-72B4-471A-9CB1-15208796E1F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688B196-8EFB-4849-8866-474DBBF177A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6904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DBFC01-1C1B-4D3A-88BD-231A5F204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CC96AD4-538B-4F89-B17A-72A7EB860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27F63F-3287-4EB8-A33B-CD19488EA70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3255FC85-C610-4D14-A6EA-6E12A4B312A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33D8CFD-37D5-4C3B-9A11-130B9C0ECED3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06432CE-B01A-4D98-B58B-595D0936B98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0888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2EF247-AC04-4753-BDD4-EAFAD34ED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11C119-05D1-4ECB-9A4F-73CE9C9EA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696EC0B-10FB-44D3-9949-330630D6BD2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3255FC85-C610-4D14-A6EA-6E12A4B312A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9D50EDC-2290-4DA3-8696-324A9D7C8A3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1C27C5D-0CFC-46D1-A8DB-1FD1880C319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93483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2F71AF-2B93-4CD9-9E66-F003C9FB2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282A54-7F5B-401F-BA2B-50C36D8AE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932E1F6-8804-4256-B316-7D235B1E514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3255FC85-C610-4D14-A6EA-6E12A4B312A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42F1FA3-BDB9-42E8-9B1A-65046EA3E0F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8990C65-915D-46E8-BF24-DE59A76AF14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28236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4F9E6A-FFA6-446E-B328-B583783D4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B54E52-A3BD-484B-B4F2-3763C2FC24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EAE6CBF-0345-4778-8794-241437330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C42B146-E44B-4E17-857B-DFF9D9C8245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3255FC85-C610-4D14-A6EA-6E12A4B312A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C92800-2EA2-465F-8E31-588CC8FCA51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7DEA92A-49A1-4F43-B2F4-58CEEAA0E78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40740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6743F4-B58B-419D-BAEB-038C3B3BB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011DA1B-9172-4969-BE86-47695DC7E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EEB4222-B8FE-41D2-86FA-7F0D0A1381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31A350F-9E1A-46A7-B18B-D4F3E90A7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7CBDCA2-D809-4452-B6EF-D461C1CB8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442825B-7822-49B2-8774-99A17A3F1EA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3255FC85-C610-4D14-A6EA-6E12A4B312A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AF558AE-CB8A-4C72-8F59-5FCAD0EEF89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025DF1A-D700-4BA0-A142-4C2D8D044DD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65976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30AC1D-3713-4CE9-9E36-0A39B2A68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69F6F9E-78B3-4B31-B29B-4835015DA1D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3255FC85-C610-4D14-A6EA-6E12A4B312A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232FDA0-67CE-4D13-BDAF-3D1A11016C4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5D25C32-B073-4548-8C07-CF880CF0514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422146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193B2CD-A870-476D-8597-F09AD7E363B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3255FC85-C610-4D14-A6EA-6E12A4B312A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193FCF0E-4384-444F-90C5-048F0FDCBBF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8E56DC2-9C22-4AFA-B63B-9D0068100F9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24674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F5FDA7-C44E-49B9-9A6E-D6A167932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5094D1-F9D9-4C33-9BD2-5A4C45581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23F93F5-3822-41DD-B4EC-78CF55AE3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BBDF306-25F2-4919-A7F2-A1DEDE46A32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3255FC85-C610-4D14-A6EA-6E12A4B312A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C80CA6A-076D-4A99-823D-4E516466A6B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0A602D2-ECAD-45DD-BAD2-C4FF781F060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753021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EE7B7B-5CFD-45F0-9AC1-ED3FF598A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105C55F-8B79-4E6C-99A2-589642143D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86523CE-0559-488D-8C09-8D086EBF2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09A04D7-E729-4D43-BBC9-EAF2872D022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3255FC85-C610-4D14-A6EA-6E12A4B312A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626F87-E699-42AB-8668-BD45EDEEFB4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3AC9387-1703-446D-8A7C-EB1F15310B1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35103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CC9355-283E-4BD7-8422-71C87A35A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3138F62-0F29-45CB-A54F-F01917D7AD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AD5A1A1-057E-47BB-ABB2-E9C1939DE3F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3255FC85-C610-4D14-A6EA-6E12A4B312A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E9AD08E-E324-4907-B820-017B512CDFA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5C761CB-79BF-4B11-A213-D601B9D2E9B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75779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F9797A2-C88A-4C5A-B35F-5CE261E0BF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1825625"/>
            <a:ext cx="1971675" cy="43513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A5970C8-ED75-406B-B294-7D65DF72B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57626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0B925F-C595-4F0D-A615-9B7BE5AE4A8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3255FC85-C610-4D14-A6EA-6E12A4B312A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6AE182E-BCF6-4D14-86A5-832FAE83691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7A4AF99-7724-4B39-9789-A6E3061AC62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734486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EBA657-E58C-4638-BEAC-EBE4E9339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A8DB8AB-9870-4B5C-B4FD-F8B516B990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67E8780-8F8D-4A46-9AC8-4CAE89843ED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8F64482F-ED62-408B-B9E4-8CFA1C479AC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3549CA1-181E-494D-81A7-79292A3377B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35315A1-63B0-4F7D-B7E8-711931CBE7F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58512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27D18B-5832-4BD8-8B8E-09E30AE7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83EE5D-219D-4CEF-B0C1-33442CD30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B677B6-860C-477C-BAA1-819C5612D02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8F64482F-ED62-408B-B9E4-8CFA1C479AC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18FF221-39C2-45AE-B6EE-B2A96E9CC28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0339AD2-0F42-4806-B886-79AD542189B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431451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054E7C-5C2B-4F9F-AC6E-5B8C5DC5E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F02A9DB-CBC5-4675-8140-11DC418D6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9907657-24FB-4E31-95C8-0BA65F3D86A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8F64482F-ED62-408B-B9E4-8CFA1C479AC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8961E19-4988-4F3B-A792-41F692D0B9C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2D69B39-5266-4A5B-B369-53F37CC53BE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380684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CD72C5-8527-41BF-AF78-402F1E27F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DC2401-7CE1-4BAA-A37C-D6CEE2384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E1415A5-5245-4617-BC13-E5F1B229F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026D1E3-20B1-4316-8353-90CAEC39870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8F64482F-ED62-408B-B9E4-8CFA1C479AC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D69A4B-96CF-4DE4-816B-05F39EC537E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08DBE2E-8267-4005-867C-8F318F46CF9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938191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EC7090-2204-463F-B73D-A85815098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F666C69-C58C-4E2F-A507-9036BD7E8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70F62CA-6FD2-4A45-BE18-F4BB2392F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52FE91B-05CA-4174-B2E2-0EB1D4BE68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8B354E3-F6AA-485F-95D0-21A959D0CC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EA344CA-B2E8-4A9D-8672-01B2B4383D6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8F64482F-ED62-408B-B9E4-8CFA1C479AC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849DD962-67F8-4520-AFFD-D2EF6F0DDEC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DAEF30E-889D-493E-A52D-0081CBBAC27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669886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7B17F5-FC7A-42DD-AF1D-BAD79C79B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163D51C-FD64-43C4-9BF0-0823B54EECA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8F64482F-ED62-408B-B9E4-8CFA1C479AC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A09ED5B-76C7-4556-A127-3F96DE8D9D3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1C716E9-7F3C-4A3A-9D30-0E9B16E2A09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231808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55EF198-54C6-4781-96E8-5D771B8F542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8F64482F-ED62-408B-B9E4-8CFA1C479AC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F7548756-BC41-4071-92A7-5C9EF0974EF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C1355FC-E6B5-40E6-B456-043E73A4E3B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328425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F4746D-E7B5-47C1-9ABC-45A2B3483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C35ACA-3EA8-4214-B74F-15EAD43CA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B78F623-5B1F-4F87-AC60-EFE17D45F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1EE18B7-3621-4308-B657-6B151317E0A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8F64482F-ED62-408B-B9E4-8CFA1C479AC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0C47DA0-B35E-458B-88EA-29861111281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A3B8BA6-900A-4E54-88F2-9EF79A81C18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14590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FC3837-D776-462E-A7E5-4BC0E171D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A4FDFF5-D966-4650-82BB-EA37CB38B2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80D8AE8-9D59-4873-94C0-1C4C02ED6E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F2EB28-648D-4425-B2AF-B1FA909B675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8F64482F-ED62-408B-B9E4-8CFA1C479AC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0C10F6-BD0E-450C-9BB9-92E23AF476B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FBD40F1-4EF1-4F0C-AEDA-4CE57540EE4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477402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00F463-6F8D-4688-A5CD-11EF0E888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7FF6A0D-A36A-4A85-8271-9C1C2AA59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A2A858-897E-48AE-B549-30058CB6BC6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8F64482F-ED62-408B-B9E4-8CFA1C479AC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C966F70-2CD1-46CF-8F53-BF09D9327B5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DEAF2DD-96F1-4096-8D04-944A5372953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805306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6EDDD24-BB98-45C6-963D-F95264CF33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9023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E1DFFC4-2D0F-418E-9245-7D880D8E2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902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2CD774B-F271-4849-8D49-4AAD3F41EC9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8F64482F-ED62-408B-B9E4-8CFA1C479AC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7CAFD96-B9B6-4015-87A6-09F2BA25C8D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4FFF738-8A46-4E0F-9CC4-58276D470F7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705102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9F4945-1E50-4798-98A3-4A89449A4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38CEA61-C548-40B7-9377-24907F725A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F533779-8034-4A5F-9338-1919EA6C23F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8EFC40C-615A-4EAB-B123-BF969D6B8E8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85BE271-3F21-43C1-9042-E5D7925A43A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14A7AA0-0146-41CC-B40B-F02D8D4D975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18646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E65E09-8199-4EED-BBE6-2E209B169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61972C-6B55-43EC-845E-5431508FD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F61550-7CC0-4424-88EB-9CD4280B1C3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8EFC40C-615A-4EAB-B123-BF969D6B8E8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EDFAF12-2F53-46C6-B1CA-B65B13998ED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B709E39-2936-43C7-A297-B4B9752458D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036659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6949E-0E82-496E-A229-352E5246A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F5FE5CD-E80F-4F1A-A0C1-131F3E60D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4FFB7C0-10A3-4771-946D-2CEF846A84F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8EFC40C-615A-4EAB-B123-BF969D6B8E8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0D0229-4D30-4342-8E54-6FD02146AD5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A593EEB-5AE2-489F-8C29-152572FF746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9379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D711C6-BF46-4C8A-8125-FAE51E175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F0A39C-BCE9-4B37-8958-3681F5C67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2313" y="2906713"/>
            <a:ext cx="3808412" cy="14986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B188132-584D-4161-B306-8FB29A46B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3125" y="2906713"/>
            <a:ext cx="3810000" cy="14986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76A3E0B-A9AC-4349-9333-9E3AA4054CA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8EFC40C-615A-4EAB-B123-BF969D6B8E8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1D9C36-3A0B-4219-A868-66D8DFAA069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51C33B8-21AA-4BA0-A8C7-F660312D528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818060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0FA5F0-BF60-473A-819F-012F7B7E8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121062-2F93-4DF6-838A-FA2464087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7B5D76B-AA03-48CA-9D06-BC8AA46E9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CB6725B-20B6-422E-A2B5-64F1E6800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F3F03CF-88AF-4EEF-A654-EB3F83490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0BC4462-DEEE-4ED0-9726-82B6EE9EAB8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8EFC40C-615A-4EAB-B123-BF969D6B8E8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22103CFE-64CE-4A17-8B38-F70FB8AD790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87C015B-8B5D-4F7F-B3B6-50F3EB0E833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612373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1B73D-02B5-41BC-AFA7-6B415735F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FEA7D14-421B-4D30-A298-789003317DE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8EFC40C-615A-4EAB-B123-BF969D6B8E8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C62FDD4-60D6-46D1-A0DB-37A30F89C9B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F481E4D-DE19-4504-9231-0947C43D3C3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4458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19C9044-E0F9-44E4-BB57-CA5BAF01B56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8EFC40C-615A-4EAB-B123-BF969D6B8E8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1211F15-9B58-4666-8B04-43BA1AD00CF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E4A1E0A-A95C-4B04-B71B-C7F1A440438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254060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43B3EB-B785-4430-9124-3BE8D828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FBAD9B-80DD-47B1-B6EC-1040904E4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BD13374-E8F0-4C5E-B80E-8D0805FCD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4F943E1-1928-4CEA-8BBF-5D5F164D69E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8EFC40C-615A-4EAB-B123-BF969D6B8E8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AC08F1-62B8-4EC8-9870-1719EA61175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3B4DA55-B58C-40E2-BADC-36A6396A40C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762619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640229-A6E1-4570-894D-8CB0B89FC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E54AEAD-CE72-4B0C-BB6B-2D1AA878EB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4439D9C-1E23-4010-975B-815A7EF60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2398E7C-CA66-4FF4-958A-785B2513EC2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8EFC40C-615A-4EAB-B123-BF969D6B8E8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BED8F0-8678-4418-B4B6-01AAE6F7564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10A5EDA-6C8B-40D1-B9A7-8644527181B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567740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00A9AA-621E-4208-8EDA-A6008A4F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B040E0B-4488-4465-8B12-90F06E98E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16386F-2154-42D1-923D-B3D172B345E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8EFC40C-615A-4EAB-B123-BF969D6B8E8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07C50C7-4C99-4900-88E4-CF6F273E150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FFFDB47-8FCC-4F5A-9605-770359AD298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632846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255D917-FB20-4AE5-832D-6C819B316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51613" y="2906713"/>
            <a:ext cx="1941512" cy="28606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ED2F615-5C4C-45A3-9D7B-084585DCFD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2313" y="2906713"/>
            <a:ext cx="5676900" cy="2860675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28CFC9-6D2E-489D-9118-1A127D346F2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A8EFC40C-615A-4EAB-B123-BF969D6B8E8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75483C7-7144-479E-816B-2366DDDAE1D3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106D439-A500-469C-8CC4-65529EC9C2C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702645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9C3741-5132-4C90-ACBA-759BB7AE01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34B9BC0-4734-4D46-94B5-B056C6B25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15BBC3F-FE00-4DE6-B33F-0050BDCCA7F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AF97A77-903D-445F-B3F4-4FF2E475228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962198E-E925-416C-97BF-55586A5FC4B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C259547-EE67-48D4-9A12-8785070E4BF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158785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CEF7DA-3936-4A2B-9534-2ED5C63F2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B5601C-190E-4B01-9EA2-614FC4877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A95EACF-AAF3-4EA5-A421-0C823667AA9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AF97A77-903D-445F-B3F4-4FF2E475228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1A03D0E-3F34-42BA-8FD9-8DBBEB5C1C0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3B00D32-2D99-4FEF-B7B9-BCBC09A8C4C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664045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C7C29E-D1EA-4DD4-A4FA-6C081C7BB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C5F50D-089A-4B93-84CF-E4528A219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D8282F1-C2BC-4DAD-881D-81C0A8F5E6E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AF97A77-903D-445F-B3F4-4FF2E475228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5B60BD-A968-46E7-8254-C9A2E426CBD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708DF98-DDDE-4A6A-9B7A-0977B6F1C1C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253849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BD736C-5FC5-4051-A498-085C2E63C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AB487C-75B2-4F0E-873D-65E59A2702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C2C1F08-9AE2-4758-9395-7BB5D8235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A2630BD-8087-4C87-A8FF-3A6AF25D69D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AF97A77-903D-445F-B3F4-4FF2E475228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252BAC-150D-4F17-ACC9-0E47C24EDB5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180D8DC-7B9E-4A9D-9A3E-D8258116F94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772372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2156DC-132D-458B-8167-F2F6A950B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5B38F23-8A3F-4610-B5F5-FD5282934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FF30AAA-7A73-4498-A1EF-B652CC8B1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B95A12A-5DE9-461B-A454-4D29D44C65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8A1548A-B8D5-449B-86C2-6C90DC8940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7034DD7-CD0E-4190-8FB5-44AC6E7D864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AF97A77-903D-445F-B3F4-4FF2E475228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5CE3E928-E482-4372-B5D9-49666341094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E4CC615-0C7B-44AF-93E5-BA62F197C15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067580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C2B0A4-AE55-4356-B462-32BC446DD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EE652C8-AEE2-41C0-BF93-AE461436472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AF97A77-903D-445F-B3F4-4FF2E475228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A865CFF-2DE5-4EB0-A74B-76CC7EB9605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38D7DD8-BE1C-45FC-BC08-3A4EC74948E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054652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F0E4A89-F59B-4E12-ACC7-FEAAE881AFA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AF97A77-903D-445F-B3F4-4FF2E475228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A25DE90-0F68-470C-8FD3-0FCFFE1FD3B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D95D11E-0398-4F58-B91D-84187BA8297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598631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7A2534-23F6-4B1A-984D-34C43B4A2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F95ED3-7B4A-403B-BE71-2F00E8BF8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521E0B5-E541-4393-8A74-E94E3F312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1BA8266-41C2-452E-9390-31B518A4091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AF97A77-903D-445F-B3F4-4FF2E475228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5009B2D-9655-4ABB-99F0-D2FD064956A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1CAA4A8-23E6-4779-A610-78976D276B3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722476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EAF625-B5E6-4F26-A33F-E9896F371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F50E0A1-6826-4CF2-87F7-2338A68BB7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CDADF5-A7BD-43F6-8744-3755AD606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339DE1D-6E18-4B57-93A2-60A49D85C75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AF97A77-903D-445F-B3F4-4FF2E475228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7982A56-6CBB-409C-9590-10E8A7A7211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9256BFE-EE9D-4454-8DAF-9CDB7F9FB4B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629136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C1629C-9370-47C6-BF04-407291263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9BB0B08-6773-420D-A52C-5B468ACEA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081B344-E454-4518-9EB1-A32BAB128B2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AF97A77-903D-445F-B3F4-4FF2E475228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1894E3D-4C0E-40DE-99E4-211E87575A2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661ADB3-4CD1-4D67-B717-B6AD04F4CD6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594976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A74AC80-8D2D-48E5-AF92-4DB22D9D9E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9023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A361798-BF12-4EA9-8746-269638078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902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CCDA4C6-0938-429B-BC8D-21E02FD6AB3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AF97A77-903D-445F-B3F4-4FF2E475228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317BC87-69B7-4A69-9A84-E94AF5C9072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14AA3EC-9468-44C7-8245-E235779FC03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729940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3C5990-7E7E-4ACD-B296-72969F2DC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59E8A15-AF44-4873-9D47-E19E911A8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9BB28E5-6843-4D56-9CD2-55879349051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A368B42-8BC5-4E52-A3EB-356F1C2EA92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B234832-577A-4768-8A3F-2DFC634D232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BDBE65F-BDB8-470A-9803-0E294D9CF0F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090856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09E36-44B2-4FAD-A3D2-BD435840C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8DF173-DA47-41D1-B341-A8AD74A68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508A1B-C52B-4EAE-966F-E6FFD30C4C4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A368B42-8BC5-4E52-A3EB-356F1C2EA92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26343A0-95BD-4627-8382-C01CBD0B6CD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22C4A46-75D7-4CBF-8507-3BBA94D817B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085812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D2981E-278D-44D5-A76E-61678B0E9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3E64ACF-9B59-400D-ACAD-76BE0FE54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9DF7438-4CBB-407B-AFD7-73AA67FC19D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A368B42-8BC5-4E52-A3EB-356F1C2EA92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608C8A3-F5F0-41B9-8375-58EF174B870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962994E-5B4C-46B0-9F62-DEFD2540896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881155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FD309-7F09-4ADB-8DC3-D6A4FAD43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F8DA0D-99EE-4793-91B8-B352A4642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35113"/>
            <a:ext cx="1943100" cy="6381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E396ED4-1CF8-4E2D-8B79-F4297B4BF7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52700" y="1535113"/>
            <a:ext cx="1943100" cy="6381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05D1D43-3CE2-4F19-9EE6-29AA8769BC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A368B42-8BC5-4E52-A3EB-356F1C2EA92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98A414-7122-4229-8F91-2201C11E4CD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B42E8AF-5F00-4923-8B44-530C5F02B15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860547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585A08-7C1E-45D1-8641-8A1551392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A5410E4-EF9C-4624-AF2A-E8A6AEDCB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35CAB63-5CA5-49A2-8A40-F04A3335D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CEE5CCA-AB5D-4677-BE85-1587E737CC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614E82A-82BC-45A3-9BC8-44D33ED89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28F17CD-1912-4CC4-9AD1-51A721AAC45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A368B42-8BC5-4E52-A3EB-356F1C2EA92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0E9AFCE8-DE74-4D67-A370-ED380726748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2479D4A-BB74-4AFD-AAEA-F794B2EA9E5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186913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C21E26-6965-47A0-997C-C397D9880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174C5A7-020D-4CEB-BC09-402721DDC5A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A368B42-8BC5-4E52-A3EB-356F1C2EA92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460AFBC-F2A8-46CA-A333-933692FCF23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B83FBFD-AC1C-49D9-950E-157FBB19482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336144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4F6C809-B8F9-4E0D-87E7-2226376B402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A368B42-8BC5-4E52-A3EB-356F1C2EA92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C31B0EA-9338-413B-AC23-9005B0D3B53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8DFA4D8-84B0-4278-AF03-3B808A6E9B3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381469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CC521C-89D9-4B03-9E12-91A16305C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EEA778-14EF-4463-B51C-1BD052A6C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6411337-9DA4-49EE-AAF1-9ED5E0A7A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5ACC995-2201-4793-8FEF-79418A52B94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A368B42-8BC5-4E52-A3EB-356F1C2EA92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3926C8F-3CD1-4A1E-80EE-90C871FB41F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0FDD6C8-D4FF-4BA1-9FEC-1695AA06E1A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196715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0276CE-3A34-49D2-A3D4-71E7DDAB3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42BEC2B-7984-4120-B1C0-395B0F856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EB20C25-7C03-42E7-8D16-C04EDA907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5DB86CC-77C4-4C01-B007-B63994F971B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A368B42-8BC5-4E52-A3EB-356F1C2EA92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AB979F5-78F9-4598-BBD4-D525A632463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EC0780D-AA6D-40CC-8A05-1775FF2EC35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922751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712464-4EA4-49E1-8915-5D1880435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C153753-ADC3-4DF7-814B-876123D94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D2B652E-D4C8-4ED7-BCAD-1BCA5188FAC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A368B42-8BC5-4E52-A3EB-356F1C2EA92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7DB931C-2E59-41F9-B6C1-5DF60E96C13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E21B445-BA8B-40F8-A570-4C50D26A96A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098353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265FD24-988E-4555-9397-8CB04FFAD0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189865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C2AAC77-3237-4E37-8A5F-E1943E8F87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1898650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85ABF47-CC44-4470-81F7-323FC03E64F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A368B42-8BC5-4E52-A3EB-356F1C2EA92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A776F6E-9111-4687-9E32-31B67A6EBE2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78CBB2A-F874-4A11-A7B4-B5F3DD598B3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001528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96F457-8F44-4807-ADFA-C3983B6B6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BFE3E43-8958-4A56-9DD9-7C464C5CB4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69B772F-6703-49D8-A650-62C11C64D23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726C6D8-BE85-40C4-B644-F06E3403C16B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965F672-6080-4468-94D8-E47A7FAD778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CEA57D3-4AFA-4701-B79C-A7CE12E8E59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094482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DF1CFB-DDC6-4F62-B07A-791D38543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EC956A-756C-47BA-865D-B57DA7343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B01F50-7CE6-450E-924C-8F6E92B852C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726C6D8-BE85-40C4-B644-F06E3403C16B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03BD132-C805-4EED-83A0-09D5F4D764E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5788B1D-923C-4C4F-9D90-C8F6B4D2EEB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517591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91FBD7-DA29-4582-B8D7-639D39F02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1E043A-3B12-436C-965B-079DA26AC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0D5746-69D6-4D90-B18C-1B3302579A3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726C6D8-BE85-40C4-B644-F06E3403C16B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44B617D-4823-472D-8194-C574D76A8C2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23B0001-CEC3-4B33-A820-A52F27201AF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644597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669A0A-08D8-4CE7-BBD6-B6AAF84EE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0743E5D-E8BA-4965-8D40-32F77F7F82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D587C6-8FEB-4052-B116-D4B6DFB20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72FFC71-7E3C-4270-86A1-A0AA1CAD33B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726C6D8-BE85-40C4-B644-F06E3403C16B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8E0786F-78AE-47EB-9977-0D752E18CB4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5B47ED7-D122-4B4A-90BA-BF3A17DFDAB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327382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5482B1-80C6-4974-97AF-885FF1ABE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B6A897-20DB-4E21-BDA2-58EBF8DA5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96F59F7-7799-44FB-99F6-7A04AA3EB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2C3F307-4985-4D21-921F-8124A7DB4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A7BAB21-2065-41CF-8B12-1D88D0004D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DA34037-36B2-45B5-9A2E-EC335B43C3B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726C6D8-BE85-40C4-B644-F06E3403C16B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7173EACD-4507-493E-A70F-6C9EC134667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FABE473-A06E-434E-AC2D-773B709D1C2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470952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697434-CEAE-486B-9B6B-A1A8CCBAE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2B6CEC4-BCFD-4AEE-A948-96BCA752684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726C6D8-BE85-40C4-B644-F06E3403C16B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CEFEF17-92EF-4561-BC79-5EFD69CE029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C3B1F0E-589A-4D3F-AADA-B9EA5194D68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1815242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C6111FB-7068-4694-9537-FC393C9803F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726C6D8-BE85-40C4-B644-F06E3403C16B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6202D56-35F3-431B-BE5F-FF9E483A8A5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C5F7D43-7A9F-42A7-97ED-8A5837E337A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4103900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F2F69E-E78D-4543-9318-0E8BC5A93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731D6B-23B1-46A0-8DE6-3818689B1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317AD6D-DC8A-463C-B370-1FCF1081AE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3996E91-FED5-4FE6-BBD5-0461F083ADB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726C6D8-BE85-40C4-B644-F06E3403C16B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17BD91E-63AB-4463-84D4-E2986474653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6D19D53-FB84-4050-8047-0A68A7DFF13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2889645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38E4D2-47C1-44B3-A080-2E071734B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6966151-DF78-40B7-8308-EE055704D1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DEE382F-1618-4070-90AA-7A39D5DB2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B447821-8AC2-4496-BD4F-C80FA5C2345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726C6D8-BE85-40C4-B644-F06E3403C16B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4864D4-DEF5-4C1F-98CA-BA9419467AB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8E94280-28A4-4568-AACE-FA1CC7C55C4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608539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9DA35F-B01E-49E8-A8E0-05BFF5313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30A2BB7-BF14-443E-8F92-B539DFE12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4AEBAE-8028-4AEC-903B-75E70E51734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726C6D8-BE85-40C4-B644-F06E3403C16B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CC63800-A248-4AC3-B393-5354DB632AE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DA800EB-F991-41EE-A4CF-BFE2398C093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439942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D685D73-CA86-4F51-BA1B-D7D0E37AD4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9023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795D72A-492A-4645-8E10-7F74258C6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902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6D078C7-7726-41AF-8586-88418412DBF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726C6D8-BE85-40C4-B644-F06E3403C16B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B2A75D5-BC93-499B-A385-506017906C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659725F-398C-42C6-AFEA-73E83455F3F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688096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8D0AE5-2701-4F60-8D28-92990B4C2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C9E7996-44BF-4CCA-B87C-059CF98E7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5866C91-912A-42DB-AE47-2C1E9C5F27C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EEB9BB2-8BEC-4328-883B-C143E2083AA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516F720-9975-4555-9CA1-D9595295DA9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611877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03E51D-3975-4835-A978-5097B2C24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B225CB-D575-4171-915B-DE38C9276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B5AE5B6-48F5-4844-B29A-0F13D4BEAB6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7F71295-923C-4DF3-B9F9-2AEC44A8857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8AA7DC6-AD01-4C0B-BB32-D4303DD3D1C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7863564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56D073-0655-4EFD-8D36-9160F9FE2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610B28-4913-4845-9940-BF37B0DBE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AD44F8B-61D3-4B32-ABF3-58BDB72B18E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3122473-AFB3-457F-9D41-A0274071575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EC21117-0D52-4248-8175-D39C530DC2B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7069370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64754B-AE1F-4489-920A-849E31599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93706F-959A-483D-8134-EE70B6582D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39751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72656F3-18EA-4818-B36F-C86EA29A4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39751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E916C8E-BE0E-42A3-A253-444AAD36FFC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79204CB-0D06-44BD-B6D4-5052C176863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5300AD5-0E58-4235-AA1E-02581B15555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1168895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F3B418-C805-4C63-A488-801D60CA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B3BAF6-2ECE-4835-A620-CC6053C09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E1E0A6C-937A-4A30-9B10-CA3FADCDD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2C3B0AC-A124-409F-B871-01B3835FFD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1FB74C9-7F1B-4646-BED0-F888C25BA5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80874AC-B935-417F-9BFE-D0BCC232DB0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5C6F8FC6-6D68-491B-AAB2-15C212145B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DFF63D4-FA3F-44A0-B2A0-31E21E0BCBB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3433770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55B0CB-68AE-4723-B021-19FAD4417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5B9158A-1367-409E-AECE-56F30B41988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31B847-62A4-41E4-9805-CD04C633D06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FD907D4-1D90-4446-8C1B-B4EA00AB80C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5129932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5BD1F89-156E-4267-BF3C-9A8E31CCA04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8CE8BC7-5B20-4465-BE31-BE2DB66050E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98B1845-A82B-45C5-B931-D2F229906C2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253297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C55949-4120-4531-931A-CB1B93E3A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33F1745-471B-41B1-9065-378FADAFC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FD7C388-FE95-4F88-9AD9-02C9196F9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0F2E2A7-DBBE-47F5-9AF1-FA807BC5625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C5A2772-8116-48E3-8B26-F1DE35C12D3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9DC7D4A-FF04-4DB3-8A08-C5158846519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8260620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E03BF9-868F-40B9-94D2-56270E18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23EDF08-40A5-4D4E-9D90-9DDA9C31A1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808BA98-7B52-4BA2-9A45-600A7164EA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B7C50A9-C660-41E8-BAE7-9DF1B76F4E7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00B199-B0E4-40BF-9071-FB5D6F40F40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85178DD-C3C3-4C7C-B223-048F28177D5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130770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3D7E5B-979D-4357-B51D-989DE2FE5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101941D-DE21-4231-A517-21FD7224D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58BAD7-5D21-471A-B838-C4A622C2D0D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EE31146-DE64-41A8-97FD-1F4962A74B6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9B23EF8-F829-479C-B372-FC70128BE52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5628200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1A3A08D-7556-4160-8EA2-0D2679537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5813" cy="5307013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AFE7309-6352-404F-B164-CD7D674681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307013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6E5EDBA-DE6A-43E9-B7CE-0772FD4BF65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6295BF6-7425-4879-A7C2-CBFC4B9FD76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E64F6C4-49BD-409D-BBB9-2FD20F9F7D4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4124917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oud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02C96D-CC3A-427B-8878-E67201BDD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8228013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705E0D-3006-4935-AFC7-F934585306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39751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E3A8BC3-F77C-4338-A597-46FCF2E1F4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6613" y="1604963"/>
            <a:ext cx="4038600" cy="39751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EB5E3BC-B583-4C44-B6A8-E8E35F120BC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2013" cy="363538"/>
          </a:xfrm>
        </p:spPr>
        <p:txBody>
          <a:bodyPr/>
          <a:lstStyle>
            <a:lvl1pPr>
              <a:defRPr/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39F664-BB27-403E-A015-E58B579F74B3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6553200" y="6356350"/>
            <a:ext cx="2132013" cy="363538"/>
          </a:xfrm>
        </p:spPr>
        <p:txBody>
          <a:bodyPr/>
          <a:lstStyle>
            <a:lvl1pPr>
              <a:defRPr/>
            </a:lvl1pPr>
          </a:lstStyle>
          <a:p>
            <a:fld id="{39DF6B66-F9D3-4CEC-AC51-9EF3B87BF4D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8225566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5D0482-D9D4-4121-B049-4C9CD42917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119540C-5EB7-4122-A8F7-0F4B9B501D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1BF70E-0714-410C-B2C3-584BB7E13E8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D74B50B-FA15-491E-8B99-4E109B6FE69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8A4AB6D-E302-4297-A991-E9A47288AA9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13AD102-758B-4DED-B343-8B16429C6B2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9742943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52F1A-7953-4416-9A59-A3AA29FC0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58B199-E4BD-46E7-B397-658737A1A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E4926C5-8E7A-41E6-A914-39D24E6D732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D74B50B-FA15-491E-8B99-4E109B6FE69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2B54E37-7BAD-4990-8D73-CC12C837344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44516A1-59FB-4F24-92BF-3DDC7DC1912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433317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016E27-F004-4260-8ADC-971CBE604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EB22569-F21E-40AD-AAE0-304507D2D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AECAFD4-89E3-4473-A421-6A0D3B08D5B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D74B50B-FA15-491E-8B99-4E109B6FE69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EF13943-9E40-41A6-B6ED-9D9755001F5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E67F017-B878-4C31-9B91-A7959D0B6F4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1832946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67B9D-3775-443F-B5B1-B9DA0DA8B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7298DE-5E09-4ECA-A2FA-9B85AD1E3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35100"/>
            <a:ext cx="1427163" cy="46894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348934A-713B-4CD9-B942-D94D4DEE7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36763" y="1435100"/>
            <a:ext cx="1427162" cy="46894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54B0D12-0CCC-48E4-80CC-E4CB2B0DD0A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D74B50B-FA15-491E-8B99-4E109B6FE69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449896E-77B8-4A66-8F4D-6C3F33EF5D0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D3828EF-45E0-4DDA-88E7-2D39024977C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7284031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7D2E1B-FCED-4CC5-B939-DB95E4329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79C80E3-C4FC-437B-B670-FB810751D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8AD4AC4-0782-4E6F-9A00-87F7F591C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69A2521-56DD-4A0C-B13E-E8AE1A190C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09C18BB-8F71-4EC1-9035-F4673AFD08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F9C6D4C-88B1-4DBB-A17B-0B938F13418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D74B50B-FA15-491E-8B99-4E109B6FE69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D44FE313-8213-43AB-A7CE-142836115A6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CBCF727-335D-405A-BE27-EABA810DE2B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5737747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54B49-BF83-4E08-A4D5-1A3D0E629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AFA9C56-B0C0-4262-8B36-819CD6E062F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D74B50B-FA15-491E-8B99-4E109B6FE69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BA0C3A3-C3A1-4404-97B4-FA68EB1926B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258CFA7-AD6B-436A-A100-7C35D59F0AF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180670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73F3972-07A8-41FC-824A-1E5B6FA1BF8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D74B50B-FA15-491E-8B99-4E109B6FE69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BE1BD16-3DC1-4CC8-AE3A-70F559A09FE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784AA9A-AB7A-4EAA-9A2D-703AD680A5F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320556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791BB4-6021-4069-AA86-01E2B942F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5DD93A1-A425-4DE9-AE0A-000BDF9CF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27C1185-6127-4470-A07E-B6F6A3A71E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89E5C7C-5D7E-497E-AF31-154A3FA083E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D74B50B-FA15-491E-8B99-4E109B6FE69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9719A15-2685-4982-A614-768195D10593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C5320F8-CA6C-4542-82B4-8FA58B7B1BE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934260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3B3572-6EC1-4ADA-928C-3270D39A9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F21EE80-B946-4FAB-AF19-F38B53018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9AA3E54-3261-451A-BEE9-CDDEA305D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B5FEF2E-805C-4F33-B0A3-31E4BBAFFBB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D74B50B-FA15-491E-8B99-4E109B6FE69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DB3FC4-95E5-4D0D-9994-3A4443C76983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8B4BF65-35FD-4AAB-A2C3-D36F1FF1382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5386618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CB5A1F-1AD5-4F2A-9D19-7B4D58ACB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03A5EF6-DFA9-4335-BAFF-B80224AFB7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5A9D979-8348-4D49-A297-7720050C8F0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D74B50B-FA15-491E-8B99-4E109B6FE69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150E21-4206-4FBA-8EE1-4D3B3945114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E237489-9FF7-4716-AD4D-FDFFD6ABB75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733026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2A5F056-0D22-4A16-9997-F1AB8F88A4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713038" y="273050"/>
            <a:ext cx="750887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CEE4175-3724-4BCE-9D29-FF7537F49E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2103438" cy="5851525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183DFF0-19A1-4BAB-8297-BD9FC09070E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DD74B50B-FA15-491E-8B99-4E109B6FE69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7FB46DD-9DCA-4D85-93F9-F092F28E2A6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F42D2B9-2D6D-4872-B2FD-44EFA7E9838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941667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633F20-4681-4F5F-A264-2AD44720F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3F6270A-7D63-4804-AA84-61EA7FC923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F25827E-3BB5-4A71-B4DD-B21789F7B92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3211A7-1575-4121-8344-36CD095CBC43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0D5D24A-D4FC-475E-888C-CCAC4D84304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5D623D2-F13F-403F-9A50-00E5BED1B04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6929913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A9F09-1160-43A3-A46E-EA66EC654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1DB4F6E-E033-412B-A9D9-C7308359B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ED23EA-63FA-417F-92FA-BCDCF8D0B39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3211A7-1575-4121-8344-36CD095CBC43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8206B03-EA24-4173-8AC7-51DC9CAD210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EEEFD56-63D1-4A6A-8605-3531550874B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9176589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7C7FF6-B405-4B1D-B673-0FF98A8E3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F4618E0-DF0D-4916-BDFC-FB8B3723D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718A946-F8FF-4906-9D20-B679BB7FDEB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3211A7-1575-4121-8344-36CD095CBC43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7F76537-F0CC-490C-B0D3-47E0A024151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0D4D64E-8F0F-45B4-AF9B-4A796812F3F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391197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0247D2-FFED-4787-973E-6C767F78B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6CDC34-C355-4288-AE65-41A639B578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2288" y="5367338"/>
            <a:ext cx="2665412" cy="8032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CDE8A84-699E-4133-84E7-4D5D70622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0100" y="5367338"/>
            <a:ext cx="2667000" cy="8032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4A1A17-15AB-4BEF-A1C4-5D3DE030329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3211A7-1575-4121-8344-36CD095CBC43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DA2D3D-FEBF-42B9-AF14-B0B53BFE3A7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FA17FC0-08B1-4C62-B159-B5206DCAFB0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7681393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EBF003-B730-4C1A-999C-7AAE705FD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2110FE6-07B6-4A68-B30F-A4C019A3F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9E8F6DA-E05A-456D-A156-64DFB22EB3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778C363-019D-4F8D-9B22-9C3D30374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3E03ABA-97CF-49D7-93AF-C72F2996D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28454BF-05F9-4FBC-949C-DE5349F726E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3211A7-1575-4121-8344-36CD095CBC43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261D88A0-256D-4F97-90AF-08B748BF14C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86B2478-6F63-4CA9-A1F2-D0C3ED3F9BF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8586529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3692FA-DE09-45AA-9B99-9927B4385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A75F114-F0E4-4E6F-B5D2-F31D8A6E9D8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3211A7-1575-4121-8344-36CD095CBC43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FCE09A7-6727-4654-865A-9D69242F4FD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069EBA2-279F-42A0-BFF0-A8AAECF0DB1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805233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676EA57-CCF8-4785-B9C1-9880B0C6F34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3211A7-1575-4121-8344-36CD095CBC43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F1E15972-9EFE-4B3E-B4AC-EBA928CE3B93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B3E8A0C-8021-4DD6-8ACF-8A946E72359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52154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BE3DF8-D65B-4B0C-ADB2-FC63A20CC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715E1C-FD48-45D1-AAD1-561298B55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2FBAA0C-EB1A-4F78-8ED8-B76E3DF65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CE913C1-69F2-4DBF-8A69-56B681DD811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3211A7-1575-4121-8344-36CD095CBC43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3CF1A9-A44A-4DAA-AE40-100CDB8CAF3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F6EA083-0DFB-42BB-9EFE-553F4F20355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7119961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483C2E-FF4E-4693-8142-6DC09C4B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B839FA7-94F5-498E-9159-3C03EF084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11288B8-A5CC-4FB6-A3E0-8D114AF4F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BC1DE7A-DDBD-458F-91A3-F3C8D69C14F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3211A7-1575-4121-8344-36CD095CBC43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745581A-1BBE-429D-ADB1-073575A2308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D4967DC-DB7A-41E0-AA44-89AA083A291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1882887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AF6A18-CF24-442C-A5DE-B8F5FD3A2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D309431-C565-4099-8C91-D003ACE364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E1DDA04-A2CE-4068-BD32-374C6B6ACA3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3211A7-1575-4121-8344-36CD095CBC43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D2E4D56-90AD-4480-9E78-18E0BBDCBCB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05D7B69-5121-4F57-BFA8-8FF58AA1CEA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238082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E2BD51B-F805-4041-A237-4FDC03F8E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907088" y="4800600"/>
            <a:ext cx="1370012" cy="1370013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FCBC0E2-9DD0-4CEA-9F3B-E14303244D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792288" y="4800600"/>
            <a:ext cx="3962400" cy="1370013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3477BE2-C0D0-4DF1-87B4-B5979590988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3211A7-1575-4121-8344-36CD095CBC43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5A36EBD-1B9C-468F-B06C-BEDC69BA6D3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624BDD2-B777-4A2B-8703-3A016AB1D27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780571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9E057E-4E5B-4FD8-BF78-8418FF950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8E1D3E5-F3B7-4E69-9E40-D8F0003118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E811F4-E56B-4C19-949F-3F2B6FF6A49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7B28AF-15BE-4894-B757-D3244F0F669D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D7895BE-9EF3-4527-A9AE-341A3CF25B4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21B27B5-BED1-413D-A60B-9B2EEE37C56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9714059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4F20BE-1759-439C-B37B-C40174452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981A24-2967-4326-9DE4-7FFF2EF5E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B65C89D-BEBB-4B8F-829A-DBB4F123B19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7B28AF-15BE-4894-B757-D3244F0F669D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F888BE9-EB71-4E43-99FB-F11C93085D2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ADE4830-4376-4AA5-9300-A2DCC985DEF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161356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BC38B9-29DD-445D-9CEB-0CDE1FDFF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88DB83D-9FEA-4BD0-AD4E-D95D3751D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C7D80B-CBC0-4366-BA66-E84A1A83FC0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7B28AF-15BE-4894-B757-D3244F0F669D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D6DA252-85E8-45E2-864D-FD63A409284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AFF7B9B-2C3D-4353-A491-0D455969AA6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8567315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8C8E79-8379-4816-B4A1-F6F7E2282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1366EF-A7D6-4240-AC9F-6527EE5B27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33E16AC-B156-4345-BA4E-28B0E96743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4341D42-3C8A-4705-8119-49A12BB8D04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7B28AF-15BE-4894-B757-D3244F0F669D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42204A7-2814-4CC9-A519-C07A30F08E4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BF2A3C5-03FF-4D98-B112-294CF6A2DAD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4781629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9F774-1EC0-4925-8468-DB6083A08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C91280E-7638-4BFC-B586-6C2FA9FF0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FC34C7F-5D41-46D0-A3DF-8168E1DF82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B1E9A46-8B6D-4323-A2E2-839C16B05C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0E04AD6-0B80-4224-B552-1FE3BA030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49C3C88-DE80-4F79-BD18-621708ABDB6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7B28AF-15BE-4894-B757-D3244F0F669D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BFE5C42-A378-46C9-9FC3-18DB0F6898E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FA24DCF-93DD-4253-A924-2A8851B2968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3329196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879297-AC43-4DA3-933C-4AD3FAB79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9B65F55-A725-44D2-81FB-589BDF7E3C5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7B28AF-15BE-4894-B757-D3244F0F669D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64BD6F7-BAD9-4E9A-931A-088080F7615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E6B07CA-BD05-4D7B-A57E-02BE6DBBFBB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9811661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48F2008-B870-4F51-8B6B-46FFC898E85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7B28AF-15BE-4894-B757-D3244F0F669D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3B14E9C-E7FB-47E9-A657-D9DF5CBEB7A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97DA2F0-5D04-47CE-9B44-04E906409E7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1895712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8F7EDD-E396-4416-B711-104082492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7E91DE-4F42-491B-B341-98B2B5091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3DE355F-D885-43DC-9BF7-B62CB6C24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FC28E1C-833E-44DF-BD98-27C04937F46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7B28AF-15BE-4894-B757-D3244F0F669D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099D97-DF69-47C0-AFDA-FCBD347E869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2C53B5D-488B-418D-BBA7-049ABA94D3F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5804588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F32195-AEFA-47B6-90EA-83277F1CC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A025E9C-A4DF-4C0B-8ED3-93E27BE099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749863E-EAE4-4A2D-8BCC-033D83534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9E81E95-A718-4538-9669-0951C92634A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7B28AF-15BE-4894-B757-D3244F0F669D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D379BAC-F4E1-4D83-96FB-163F32865B2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8CABB7E-B042-4A04-84B3-A32DEE034A4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3767644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67303D-A839-44A5-8A42-7E631B79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FA1EC80-48A0-4378-A898-23E4B7E933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6588C94-CEF3-49FE-848A-54770A0B6A3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7B28AF-15BE-4894-B757-D3244F0F669D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074C31B-70F5-4722-90D1-C75D415557B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5858F3D-C790-4E75-AFF9-1B15ABBCA61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9749383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F1257C7-A026-4FE6-A389-47FFDFAAD3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462B809-4FD9-47BD-B26A-13624646D9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FE161D-9BE4-4F2E-8961-C7620D773C7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C7B28AF-15BE-4894-B757-D3244F0F669D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A313017-0396-477B-ACE8-889BF3FA7B0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7AC3C1F-FADA-4785-81D2-29F957FCF6B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6603693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CEAB38-87E9-42E3-9461-8C828802C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CF0AC00-2499-4E94-A9DB-2DB0F2E403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08D915-D561-4D64-87CA-29A456BA2A7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71A205D-EE33-4619-9363-7F1C0217EFA9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166C8A2-F627-44C6-BB1E-573CAF3822F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B7F42AE-C12A-4EC1-9B70-69792BE2EA4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1871856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D478E-D0C6-4F06-8398-E9A7BCD98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F0BE25-59A0-4F45-BB9C-681F15C75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16CE3A-0463-419E-946E-5B206516763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71A205D-EE33-4619-9363-7F1C0217EFA9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B940DF3-4902-4482-9F58-D9F480B42AD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84A6B6C-42ED-40F9-8938-A9778CE465D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476855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1A2864-871C-4C72-95B2-B342E8137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0E8F849-5A7D-4E59-A277-BAD2AAC63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129C7F-6847-4C2D-9D99-1374699BEDD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71A205D-EE33-4619-9363-7F1C0217EFA9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B55B715-9FC6-416D-8C1E-5BCF92161B5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C71D149-F086-402B-8552-45E93B75AA4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1032523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3B7F93-6CF1-4E5D-9C96-EF7F91CAA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4F5638-25FC-4559-9122-D2CD04EEF9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74638"/>
            <a:ext cx="2932113" cy="584993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1D7CA05-F3EE-4EC0-BFDF-0D0C7AD7E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41713" y="274638"/>
            <a:ext cx="2933700" cy="584993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43E8C45-697F-4674-9078-A54BA766950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71A205D-EE33-4619-9363-7F1C0217EFA9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9A321A-CED9-41D3-8380-83BB0509E25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595B9E3-EFD6-4155-95A5-688B6724AE1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4024474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AA1200-B5A1-48EF-85EF-2D353983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CC9C3F-D9F1-4CDC-BC0A-05F8D2FED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B971EF6-E3EC-4DFB-A3E3-FE7102A0BC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14A1984-3E2E-4A45-8E25-D37473A5D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756FB56-6921-4059-A374-DCF2691EC9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D6CDF11-80E1-4999-8669-24F56274805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71A205D-EE33-4619-9363-7F1C0217EFA9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4BB220E0-5225-4931-93D5-8056585F748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8851CF6-4A63-45E2-A6FF-C00BD92B728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670832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20DC5-06CC-4EE8-9B86-4E032D48E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A436B54-1244-4D1F-8B47-63C6902CF27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71A205D-EE33-4619-9363-7F1C0217EFA9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E8CAA3E-E378-4306-B923-EE67C2318F8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A872B55-CC4F-44F7-88A4-DD9903E67DF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146177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0066437-652E-42A2-A856-DD4BDDD7344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71A205D-EE33-4619-9363-7F1C0217EFA9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2BB16BD-2DE0-4B29-982C-1A30E8CB84A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FC099F9-3661-4FF2-B277-14D9C941DD1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7470466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81CBDD-CA9A-46C9-AD80-F060A1937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325D54-D373-4FE8-BF59-3D0181C6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6558A9A-CC6E-42F0-87F3-49D104153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44DC567-70C9-4B9D-87CD-850A21807BF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71A205D-EE33-4619-9363-7F1C0217EFA9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8923CC-4631-417D-A5ED-2EF95454683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FE34D2D-5A26-4CD2-AB9C-10B4A89906A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8944526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B94CD3-0E73-470A-8BC1-6ABE83C5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904F539-18E3-4F91-B259-4661FC857F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B8FEDDF-DF2E-4E2A-B384-4763F6D51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43BF6A3-3DAD-4404-B0FF-949A4D1F241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71A205D-EE33-4619-9363-7F1C0217EFA9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4B0F6F6-DD76-489F-BDBD-9ED15787455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8101812-F66E-410C-831C-EAD8AD52686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5856445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D9AB8F-2EEB-4987-B9E1-699D363C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7DC93ED-34E2-4736-80BF-F95BA4D2D2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01F014D-7306-440D-A369-606E2B2B8A1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71A205D-EE33-4619-9363-7F1C0217EFA9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D2B4DFB-5D0B-4205-9A92-27481AD3AC0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3B78B76-D6AC-40A1-8105-245FF15A90F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9328662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7EB86B1-A4B9-4FB6-BDB0-CF1B49823FB5}"/>
              </a:ext>
            </a:extLst>
          </p:cNvPr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CF7151A-B837-42BF-A028-5BC469C23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F0AE400-652C-4B43-A63F-1394134FA0A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71A205D-EE33-4619-9363-7F1C0217EFA9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BED6B71-20A3-41DE-8BB5-4E59E179771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0B318B5-17E3-4F7F-8C4C-7AA2050757F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39200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DF2E71A2-B411-4501-96CC-08BFBFBE09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stijl te bewerken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52833AF4-D8C9-4F06-ABF1-3B2554D78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modelstijlen te bewerken</a:t>
            </a:r>
          </a:p>
          <a:p>
            <a:pPr lvl="1"/>
            <a:r>
              <a:rPr lang="en-GB" altLang="nl-NL"/>
              <a:t>Tweede niveau</a:t>
            </a:r>
          </a:p>
          <a:p>
            <a:pPr lvl="2"/>
            <a:r>
              <a:rPr lang="en-GB" altLang="nl-NL"/>
              <a:t>Derde niveau</a:t>
            </a:r>
          </a:p>
          <a:p>
            <a:pPr lvl="3"/>
            <a:r>
              <a:rPr lang="en-GB" altLang="nl-NL"/>
              <a:t>Vierde niveau</a:t>
            </a:r>
          </a:p>
          <a:p>
            <a:pPr lvl="4"/>
            <a:r>
              <a:rPr lang="en-GB" altLang="nl-NL"/>
              <a:t>Vijfde niveau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8BA6165-DC69-4162-9B64-88DEAF38FCFC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00134014-76AD-49D5-B5BF-C2C649EDDD4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BC873597-05F2-4FA2-9376-392722AAE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C8498F5-0500-4300-956C-B770A250271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35B3A1F8-A50A-4F51-8445-29053CC79069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/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816BB674-3A01-442E-82A7-A4CA04DF7F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70813" cy="146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stijl te bewerken</a:t>
            </a: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DFFB84FA-7EDB-427D-AE86-34C4A58512E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371600" y="3886200"/>
            <a:ext cx="6399213" cy="175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Ctr="1"/>
          <a:lstStyle>
            <a:lvl1pPr algn="ctr">
              <a:defRPr sz="32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457200" algn="ctr">
              <a:defRPr sz="32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914400" algn="ctr">
              <a:defRPr sz="32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371600" algn="ctr">
              <a:defRPr sz="32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1828800" algn="ctr">
              <a:defRPr sz="32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algn="ctr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algn="ctr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algn="ctr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algn="ctr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r>
              <a:rPr lang="en-GB" altLang="nl-NL"/>
              <a:t>Klik om de ondertitelstijl van het model te bewerken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38F6525-9D42-403A-B497-967839FC275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3255FC85-C610-4D14-A6EA-6E12A4B312A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642A0F4F-B6DE-4E45-B2C5-92734B8E3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62702222-7008-43FA-863C-A20D01A2114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6F11A1FF-F911-4892-A628-9E7CDB6EC74E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sldNum="0" hdr="0" ftr="0"/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5BD17F87-77FD-4E17-A543-8BC36CF2C1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stijl te bewerken</a:t>
            </a:r>
          </a:p>
        </p:txBody>
      </p:sp>
      <p:sp>
        <p:nvSpPr>
          <p:cNvPr id="3074" name="Text Box 2">
            <a:extLst>
              <a:ext uri="{FF2B5EF4-FFF2-40B4-BE49-F238E27FC236}">
                <a16:creationId xmlns:a16="http://schemas.microsoft.com/office/drawing/2014/main" id="{CC2D44B3-96F1-40BA-998B-344266A91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685800" indent="-68421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nl-NL" altLang="nl-NL" sz="3200">
                <a:latin typeface="Calibri" panose="020F0502020204030204" pitchFamily="34" charset="0"/>
              </a:rPr>
              <a:t>Klik om de modelstijlen te bewerken</a:t>
            </a:r>
            <a:br>
              <a:rPr lang="nl-NL" altLang="nl-NL" sz="3200">
                <a:latin typeface="Calibri" panose="020F0502020204030204" pitchFamily="34" charset="0"/>
              </a:rPr>
            </a:br>
            <a:r>
              <a:rPr lang="nl-NL" altLang="nl-NL" sz="2800">
                <a:latin typeface="Calibri" panose="020F0502020204030204" pitchFamily="34" charset="0"/>
              </a:rPr>
              <a:t>Tweede niveau</a:t>
            </a:r>
            <a:br>
              <a:rPr lang="nl-NL" altLang="nl-NL" sz="2800">
                <a:latin typeface="Calibri" panose="020F0502020204030204" pitchFamily="34" charset="0"/>
              </a:rPr>
            </a:br>
            <a:r>
              <a:rPr lang="nl-NL" altLang="nl-NL" sz="2400">
                <a:latin typeface="Calibri" panose="020F0502020204030204" pitchFamily="34" charset="0"/>
              </a:rPr>
              <a:t>Derde niveau</a:t>
            </a:r>
            <a:br>
              <a:rPr lang="nl-NL" altLang="nl-NL" sz="2400">
                <a:latin typeface="Calibri" panose="020F0502020204030204" pitchFamily="34" charset="0"/>
              </a:rPr>
            </a:br>
            <a:r>
              <a:rPr lang="nl-NL" altLang="nl-NL" sz="2000">
                <a:latin typeface="Calibri" panose="020F0502020204030204" pitchFamily="34" charset="0"/>
              </a:rPr>
              <a:t>Vierde niveau</a:t>
            </a:r>
            <a:br>
              <a:rPr lang="nl-NL" altLang="nl-NL" sz="2000">
                <a:latin typeface="Calibri" panose="020F0502020204030204" pitchFamily="34" charset="0"/>
              </a:rPr>
            </a:br>
            <a:r>
              <a:rPr lang="nl-NL" altLang="nl-NL" sz="2000">
                <a:latin typeface="Calibri" panose="020F0502020204030204" pitchFamily="34" charset="0"/>
              </a:rPr>
              <a:t>Vijfde niveau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D237F1A-EA36-4A3E-9DA3-E3F680E86234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8F64482F-ED62-408B-B9E4-8CFA1C479AC8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798AE0B4-0ADD-4520-8811-B80417F57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151F32AD-7FC9-4993-9DDD-C3603FEA36C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AF23C41F-DC76-4554-8041-9C4D4F4A09C0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sldNum="0" hdr="0" ftr="0"/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05BA502D-5529-4571-9978-A946F196AD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22313" y="4406900"/>
            <a:ext cx="7770812" cy="136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stijl te bewerken</a:t>
            </a: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BC0D8A66-C289-4C85-9EDB-2415D78B6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22313" y="2906713"/>
            <a:ext cx="7770812" cy="149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modelstijlen te bewerken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399B595-8E5F-49DC-8E6F-8DC7042A81FF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A8EFC40C-615A-4EAB-B123-BF969D6B8E8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32CEAB0C-7391-4DFB-8D1F-A2D5699D8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9C10BAE6-D026-44E2-BE1F-6916CA6046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72D8805D-09BD-48A4-AFA7-DCB70A1BD1D5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sldNum="0" hdr="0" ftr="0"/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368ED23B-0961-49E0-997C-3FE14F612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stijl te bewerken</a:t>
            </a:r>
          </a:p>
        </p:txBody>
      </p:sp>
      <p:sp>
        <p:nvSpPr>
          <p:cNvPr id="5122" name="Text Box 2">
            <a:extLst>
              <a:ext uri="{FF2B5EF4-FFF2-40B4-BE49-F238E27FC236}">
                <a16:creationId xmlns:a16="http://schemas.microsoft.com/office/drawing/2014/main" id="{60D69B9B-AD51-4899-832E-304225E42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685800" indent="-68421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nl-NL" altLang="nl-NL" sz="2800">
                <a:latin typeface="Calibri" panose="020F0502020204030204" pitchFamily="34" charset="0"/>
              </a:rPr>
              <a:t>Klik om de modelstijlen te bewerken</a:t>
            </a:r>
            <a:br>
              <a:rPr lang="nl-NL" altLang="nl-NL" sz="2800">
                <a:latin typeface="Calibri" panose="020F0502020204030204" pitchFamily="34" charset="0"/>
              </a:rPr>
            </a:br>
            <a:r>
              <a:rPr lang="nl-NL" altLang="nl-NL" sz="2400">
                <a:latin typeface="Calibri" panose="020F0502020204030204" pitchFamily="34" charset="0"/>
              </a:rPr>
              <a:t>Tweede niveau</a:t>
            </a:r>
            <a:br>
              <a:rPr lang="nl-NL" altLang="nl-NL" sz="2400">
                <a:latin typeface="Calibri" panose="020F0502020204030204" pitchFamily="34" charset="0"/>
              </a:rPr>
            </a:br>
            <a:r>
              <a:rPr lang="nl-NL" altLang="nl-NL" sz="2000">
                <a:latin typeface="Calibri" panose="020F0502020204030204" pitchFamily="34" charset="0"/>
              </a:rPr>
              <a:t>Derde niveau</a:t>
            </a:r>
            <a:br>
              <a:rPr lang="nl-NL" altLang="nl-NL" sz="2000">
                <a:latin typeface="Calibri" panose="020F0502020204030204" pitchFamily="34" charset="0"/>
              </a:rPr>
            </a:br>
            <a:r>
              <a:rPr lang="nl-NL" altLang="nl-NL">
                <a:latin typeface="Calibri" panose="020F0502020204030204" pitchFamily="34" charset="0"/>
              </a:rPr>
              <a:t>Vierde niveau</a:t>
            </a:r>
            <a:br>
              <a:rPr lang="nl-NL" altLang="nl-NL">
                <a:latin typeface="Calibri" panose="020F0502020204030204" pitchFamily="34" charset="0"/>
              </a:rPr>
            </a:br>
            <a:r>
              <a:rPr lang="nl-NL" altLang="nl-NL">
                <a:latin typeface="Calibri" panose="020F0502020204030204" pitchFamily="34" charset="0"/>
              </a:rPr>
              <a:t>Vijfde niveau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CA453CA9-9961-4470-BFF8-E7D87E777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685800" indent="-68421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nl-NL" altLang="nl-NL" sz="2800">
                <a:latin typeface="Calibri" panose="020F0502020204030204" pitchFamily="34" charset="0"/>
              </a:rPr>
              <a:t>Klik om de modelstijlen te bewerken</a:t>
            </a:r>
            <a:br>
              <a:rPr lang="nl-NL" altLang="nl-NL" sz="2800">
                <a:latin typeface="Calibri" panose="020F0502020204030204" pitchFamily="34" charset="0"/>
              </a:rPr>
            </a:br>
            <a:r>
              <a:rPr lang="nl-NL" altLang="nl-NL" sz="2400">
                <a:latin typeface="Calibri" panose="020F0502020204030204" pitchFamily="34" charset="0"/>
              </a:rPr>
              <a:t>Tweede niveau</a:t>
            </a:r>
            <a:br>
              <a:rPr lang="nl-NL" altLang="nl-NL" sz="2400">
                <a:latin typeface="Calibri" panose="020F0502020204030204" pitchFamily="34" charset="0"/>
              </a:rPr>
            </a:br>
            <a:r>
              <a:rPr lang="nl-NL" altLang="nl-NL" sz="2000">
                <a:latin typeface="Calibri" panose="020F0502020204030204" pitchFamily="34" charset="0"/>
              </a:rPr>
              <a:t>Derde niveau</a:t>
            </a:r>
            <a:br>
              <a:rPr lang="nl-NL" altLang="nl-NL" sz="2000">
                <a:latin typeface="Calibri" panose="020F0502020204030204" pitchFamily="34" charset="0"/>
              </a:rPr>
            </a:br>
            <a:r>
              <a:rPr lang="nl-NL" altLang="nl-NL">
                <a:latin typeface="Calibri" panose="020F0502020204030204" pitchFamily="34" charset="0"/>
              </a:rPr>
              <a:t>Vierde niveau</a:t>
            </a:r>
            <a:br>
              <a:rPr lang="nl-NL" altLang="nl-NL">
                <a:latin typeface="Calibri" panose="020F0502020204030204" pitchFamily="34" charset="0"/>
              </a:rPr>
            </a:br>
            <a:r>
              <a:rPr lang="nl-NL" altLang="nl-NL">
                <a:latin typeface="Calibri" panose="020F0502020204030204" pitchFamily="34" charset="0"/>
              </a:rPr>
              <a:t>Vijfde niveau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8ED65796-B660-454F-98EF-5E03918CAED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1AF97A77-903D-445F-B3F4-4FF2E475228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81C9C788-B8AF-4070-8E22-AB9F3400A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30C493D-B7C9-443A-90DB-E0BC1C86AC7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B4D44008-0D21-4D5F-B713-9756A7D7C0CF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sldNum="0" hdr="0" ftr="0"/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29252CA0-3F80-420D-9762-68AD99DE74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stijl te bewerken</a:t>
            </a: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8D0BE699-C8C5-4C9D-8FA6-205AA951B1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5113"/>
            <a:ext cx="40386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modelstijlen te bewerken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03B5CBB0-E55D-4202-A542-BFCB80CC8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685800" indent="-68421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altLang="nl-NL" sz="2400">
                <a:latin typeface="Calibri" panose="020F0502020204030204" pitchFamily="34" charset="0"/>
              </a:rPr>
              <a:t>Klik om de modelstijlen te bewerken</a:t>
            </a:r>
            <a:br>
              <a:rPr lang="nl-NL" altLang="nl-NL" sz="2400">
                <a:latin typeface="Calibri" panose="020F0502020204030204" pitchFamily="34" charset="0"/>
              </a:rPr>
            </a:br>
            <a:r>
              <a:rPr lang="nl-NL" altLang="nl-NL" sz="2000">
                <a:latin typeface="Calibri" panose="020F0502020204030204" pitchFamily="34" charset="0"/>
              </a:rPr>
              <a:t>Tweede niveau</a:t>
            </a:r>
            <a:br>
              <a:rPr lang="nl-NL" altLang="nl-NL" sz="2000">
                <a:latin typeface="Calibri" panose="020F0502020204030204" pitchFamily="34" charset="0"/>
              </a:rPr>
            </a:br>
            <a:r>
              <a:rPr lang="nl-NL" altLang="nl-NL">
                <a:latin typeface="Calibri" panose="020F0502020204030204" pitchFamily="34" charset="0"/>
              </a:rPr>
              <a:t>Derde niveau</a:t>
            </a:r>
            <a:br>
              <a:rPr lang="nl-NL" altLang="nl-NL">
                <a:latin typeface="Calibri" panose="020F0502020204030204" pitchFamily="34" charset="0"/>
              </a:rPr>
            </a:br>
            <a:r>
              <a:rPr lang="nl-NL" altLang="nl-NL" sz="1600">
                <a:latin typeface="Calibri" panose="020F0502020204030204" pitchFamily="34" charset="0"/>
              </a:rPr>
              <a:t>Vierde niveau</a:t>
            </a:r>
            <a:br>
              <a:rPr lang="nl-NL" altLang="nl-NL" sz="1600">
                <a:latin typeface="Calibri" panose="020F0502020204030204" pitchFamily="34" charset="0"/>
              </a:rPr>
            </a:br>
            <a:r>
              <a:rPr lang="nl-NL" altLang="nl-NL" sz="1600">
                <a:latin typeface="Calibri" panose="020F0502020204030204" pitchFamily="34" charset="0"/>
              </a:rPr>
              <a:t>Vijfde niveau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05C2FFBC-E734-4344-A6C2-35FFCA932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685800" indent="-68421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altLang="nl-NL" sz="2400">
                <a:latin typeface="Calibri" panose="020F0502020204030204" pitchFamily="34" charset="0"/>
              </a:rPr>
              <a:t>Klik om de modelstijlen te bewerken</a:t>
            </a:r>
            <a:br>
              <a:rPr lang="nl-NL" altLang="nl-NL" sz="2400">
                <a:latin typeface="Calibri" panose="020F0502020204030204" pitchFamily="34" charset="0"/>
              </a:rPr>
            </a:br>
            <a:r>
              <a:rPr lang="nl-NL" altLang="nl-NL" sz="2000">
                <a:latin typeface="Calibri" panose="020F0502020204030204" pitchFamily="34" charset="0"/>
              </a:rPr>
              <a:t>Tweede niveau</a:t>
            </a:r>
            <a:br>
              <a:rPr lang="nl-NL" altLang="nl-NL" sz="2000">
                <a:latin typeface="Calibri" panose="020F0502020204030204" pitchFamily="34" charset="0"/>
              </a:rPr>
            </a:br>
            <a:r>
              <a:rPr lang="nl-NL" altLang="nl-NL">
                <a:latin typeface="Calibri" panose="020F0502020204030204" pitchFamily="34" charset="0"/>
              </a:rPr>
              <a:t>Derde niveau</a:t>
            </a:r>
            <a:br>
              <a:rPr lang="nl-NL" altLang="nl-NL">
                <a:latin typeface="Calibri" panose="020F0502020204030204" pitchFamily="34" charset="0"/>
              </a:rPr>
            </a:br>
            <a:r>
              <a:rPr lang="nl-NL" altLang="nl-NL" sz="1600">
                <a:latin typeface="Calibri" panose="020F0502020204030204" pitchFamily="34" charset="0"/>
              </a:rPr>
              <a:t>Vierde niveau</a:t>
            </a:r>
            <a:br>
              <a:rPr lang="nl-NL" altLang="nl-NL" sz="1600">
                <a:latin typeface="Calibri" panose="020F0502020204030204" pitchFamily="34" charset="0"/>
              </a:rPr>
            </a:br>
            <a:r>
              <a:rPr lang="nl-NL" altLang="nl-NL" sz="1600">
                <a:latin typeface="Calibri" panose="020F0502020204030204" pitchFamily="34" charset="0"/>
              </a:rPr>
              <a:t>Vijfde niveau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C8B14E0-0CA4-4C76-8F80-7AD92FEA26A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2A368B42-8BC5-4E52-A3EB-356F1C2EA924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86279B00-041A-4843-A2E4-DBE0E4881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5F068FAF-676D-4A9B-B7DB-9C630743A32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7605E2C5-3DCE-4011-9B1E-33FAD82B152D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sldNum="0" hdr="0" ftr="0"/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A589E296-F06B-43EF-B2EB-0CC1399769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stijl te bewerken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934CAEA1-932F-4475-B6BF-EF4459F0ED16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D726C6D8-BE85-40C4-B644-F06E3403C16B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CE067458-D0E1-4CFD-BC1A-3DE504A2A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12B56DF-F846-4F2B-B58D-C392C5D2A6E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1743CBB1-6B94-4738-826B-F3CB6012B22B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sldNum="0" hdr="0" ftr="0"/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F72AFD2E-B4C1-460E-8958-3FA36615D1A2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C8518B69-6654-4D08-BBE6-CC7D7203D5F5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8194" name="Text Box 2">
            <a:extLst>
              <a:ext uri="{FF2B5EF4-FFF2-40B4-BE49-F238E27FC236}">
                <a16:creationId xmlns:a16="http://schemas.microsoft.com/office/drawing/2014/main" id="{5434FF45-7BB3-4FE7-863E-90C018917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56ECB0B-4CAB-4A45-B6A3-787C78BD1BA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8230B9B2-1ECC-4979-8CF3-BC5D13DF7348}" type="slidenum">
              <a:rPr lang="nl-NL" altLang="nl-NL"/>
              <a:pPr/>
              <a:t>‹nr.›</a:t>
            </a:fld>
            <a:endParaRPr lang="nl-NL" altLang="nl-NL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1ECFF288-BB44-4050-ACD4-E5FCC85B9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the title text format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A2E9D62C-796C-4376-B22E-BC63AB89C3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the outline text format</a:t>
            </a:r>
          </a:p>
          <a:p>
            <a:pPr lvl="1"/>
            <a:r>
              <a:rPr lang="en-GB" altLang="nl-NL"/>
              <a:t>Second Outline Level</a:t>
            </a:r>
          </a:p>
          <a:p>
            <a:pPr lvl="2"/>
            <a:r>
              <a:rPr lang="en-GB" altLang="nl-NL"/>
              <a:t>Third Outline Level</a:t>
            </a:r>
          </a:p>
          <a:p>
            <a:pPr lvl="3"/>
            <a:r>
              <a:rPr lang="en-GB" altLang="nl-NL"/>
              <a:t>Fourth Outline Level</a:t>
            </a:r>
          </a:p>
          <a:p>
            <a:pPr lvl="4"/>
            <a:r>
              <a:rPr lang="en-GB" altLang="nl-NL"/>
              <a:t>Fifth Outline Level</a:t>
            </a:r>
          </a:p>
          <a:p>
            <a:pPr lvl="4"/>
            <a:r>
              <a:rPr lang="en-GB" altLang="nl-NL"/>
              <a:t>Sixth Outline Level</a:t>
            </a:r>
          </a:p>
          <a:p>
            <a:pPr lvl="4"/>
            <a:r>
              <a:rPr lang="en-GB" altLang="nl-NL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92" r:id="rId12"/>
  </p:sldLayoutIdLst>
  <p:hf sldNum="0" hdr="0" ftr="0"/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>
            <a:extLst>
              <a:ext uri="{FF2B5EF4-FFF2-40B4-BE49-F238E27FC236}">
                <a16:creationId xmlns:a16="http://schemas.microsoft.com/office/drawing/2014/main" id="{1900CF1A-C04B-4DF1-8FFE-CD551EB591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3006725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stijl te bewerken</a:t>
            </a:r>
          </a:p>
        </p:txBody>
      </p:sp>
      <p:sp>
        <p:nvSpPr>
          <p:cNvPr id="9218" name="Text Box 2">
            <a:extLst>
              <a:ext uri="{FF2B5EF4-FFF2-40B4-BE49-F238E27FC236}">
                <a16:creationId xmlns:a16="http://schemas.microsoft.com/office/drawing/2014/main" id="{EB609D02-D7EA-46F4-AD24-100ED2732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685800" indent="-68421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nl-NL" altLang="nl-NL" sz="3200">
                <a:latin typeface="Calibri" panose="020F0502020204030204" pitchFamily="34" charset="0"/>
              </a:rPr>
              <a:t>Klik om de modelstijlen te bewerken</a:t>
            </a:r>
            <a:br>
              <a:rPr lang="nl-NL" altLang="nl-NL" sz="3200">
                <a:latin typeface="Calibri" panose="020F0502020204030204" pitchFamily="34" charset="0"/>
              </a:rPr>
            </a:br>
            <a:r>
              <a:rPr lang="nl-NL" altLang="nl-NL" sz="2800">
                <a:latin typeface="Calibri" panose="020F0502020204030204" pitchFamily="34" charset="0"/>
              </a:rPr>
              <a:t>Tweede niveau</a:t>
            </a:r>
            <a:br>
              <a:rPr lang="nl-NL" altLang="nl-NL" sz="2800">
                <a:latin typeface="Calibri" panose="020F0502020204030204" pitchFamily="34" charset="0"/>
              </a:rPr>
            </a:br>
            <a:r>
              <a:rPr lang="nl-NL" altLang="nl-NL" sz="2400">
                <a:latin typeface="Calibri" panose="020F0502020204030204" pitchFamily="34" charset="0"/>
              </a:rPr>
              <a:t>Derde niveau</a:t>
            </a:r>
            <a:br>
              <a:rPr lang="nl-NL" altLang="nl-NL" sz="2400">
                <a:latin typeface="Calibri" panose="020F0502020204030204" pitchFamily="34" charset="0"/>
              </a:rPr>
            </a:br>
            <a:r>
              <a:rPr lang="nl-NL" altLang="nl-NL" sz="2000">
                <a:latin typeface="Calibri" panose="020F0502020204030204" pitchFamily="34" charset="0"/>
              </a:rPr>
              <a:t>Vierde niveau</a:t>
            </a:r>
            <a:br>
              <a:rPr lang="nl-NL" altLang="nl-NL" sz="2000">
                <a:latin typeface="Calibri" panose="020F0502020204030204" pitchFamily="34" charset="0"/>
              </a:rPr>
            </a:br>
            <a:r>
              <a:rPr lang="nl-NL" altLang="nl-NL" sz="2000">
                <a:latin typeface="Calibri" panose="020F0502020204030204" pitchFamily="34" charset="0"/>
              </a:rPr>
              <a:t>Vijfde niveau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CA87C16-4D50-457E-A825-6943454EB2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35100"/>
            <a:ext cx="3006725" cy="468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modelstijlen te bewerken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8FDAE79D-EFAF-4A61-AC61-8D5F14FE2DB5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DD74B50B-FA15-491E-8B99-4E109B6FE69A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2EFFF562-4030-4959-BD82-A5CD88931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E433F8D3-67F4-4903-8786-CF1E63BB5BF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DC92C4CD-F566-4BF6-B539-A57B4BA2A867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sldNum="0" hdr="0" ftr="0"/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>
            <a:extLst>
              <a:ext uri="{FF2B5EF4-FFF2-40B4-BE49-F238E27FC236}">
                <a16:creationId xmlns:a16="http://schemas.microsoft.com/office/drawing/2014/main" id="{4E495F65-DECC-4D91-A2AE-44E4AC4CB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2288" y="4800600"/>
            <a:ext cx="548481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stijl te bewerken</a:t>
            </a:r>
          </a:p>
        </p:txBody>
      </p:sp>
      <p:sp>
        <p:nvSpPr>
          <p:cNvPr id="10242" name="Text Box 2">
            <a:extLst>
              <a:ext uri="{FF2B5EF4-FFF2-40B4-BE49-F238E27FC236}">
                <a16:creationId xmlns:a16="http://schemas.microsoft.com/office/drawing/2014/main" id="{776DCAD3-623E-4E93-9CB4-73928C35C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66FE3BE-034B-4835-8068-53417A69F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2288" y="5367338"/>
            <a:ext cx="5484812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modelstijlen te bewerken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037321EA-82E1-4B65-8E81-84B3478184FE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0C3211A7-1575-4121-8344-36CD095CBC43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65929572-A333-44F2-8BD3-B4067C590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57CDAB07-D2A9-451B-9A1A-DFC8A0ECF47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A7E18FC4-4850-4623-9880-4FCD0463644E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sldNum="0" hdr="0" ftr="0"/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>
            <a:extLst>
              <a:ext uri="{FF2B5EF4-FFF2-40B4-BE49-F238E27FC236}">
                <a16:creationId xmlns:a16="http://schemas.microsoft.com/office/drawing/2014/main" id="{CDC39A1B-E3FB-4E1B-B722-CCF035E6BF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stijl te bewerken</a:t>
            </a:r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D8B5372E-C77F-46A4-9EE5-15DF0FBBFB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modelstijlen te bewerken</a:t>
            </a:r>
          </a:p>
          <a:p>
            <a:pPr lvl="1"/>
            <a:r>
              <a:rPr lang="en-GB" altLang="nl-NL"/>
              <a:t>Tweede niveau</a:t>
            </a:r>
          </a:p>
          <a:p>
            <a:pPr lvl="2"/>
            <a:r>
              <a:rPr lang="en-GB" altLang="nl-NL"/>
              <a:t>Derde niveau</a:t>
            </a:r>
          </a:p>
          <a:p>
            <a:pPr lvl="3"/>
            <a:r>
              <a:rPr lang="en-GB" altLang="nl-NL"/>
              <a:t>Vierde niveau</a:t>
            </a:r>
          </a:p>
          <a:p>
            <a:pPr lvl="4"/>
            <a:r>
              <a:rPr lang="en-GB" altLang="nl-NL"/>
              <a:t>Vijfde niveau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1FEB812-0277-4915-9D1C-1B2D9F2ECC2F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0C7B28AF-15BE-4894-B757-D3244F0F669D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C65EAD13-717F-474F-9648-6A6A6FA89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DBDDACA4-6C15-4882-930F-E0044BA022C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26E6C285-D9FD-4594-9927-4F0C6DB7BF61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sldNum="0" hdr="0" ftr="0"/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>
            <a:extLst>
              <a:ext uri="{FF2B5EF4-FFF2-40B4-BE49-F238E27FC236}">
                <a16:creationId xmlns:a16="http://schemas.microsoft.com/office/drawing/2014/main" id="{B79F353A-2D52-48E0-8AF6-520DD24E1B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29400" y="274638"/>
            <a:ext cx="2055813" cy="584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stijl te bewerken</a:t>
            </a: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BD2B2DA8-DAA3-41B3-AF9D-3829E9EC1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74638"/>
            <a:ext cx="6018213" cy="584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Klik om de modelstijlen te bewerken</a:t>
            </a:r>
          </a:p>
          <a:p>
            <a:pPr lvl="1"/>
            <a:r>
              <a:rPr lang="en-GB" altLang="nl-NL"/>
              <a:t>Tweede niveau</a:t>
            </a:r>
          </a:p>
          <a:p>
            <a:pPr lvl="2"/>
            <a:r>
              <a:rPr lang="en-GB" altLang="nl-NL"/>
              <a:t>Derde niveau</a:t>
            </a:r>
          </a:p>
          <a:p>
            <a:pPr lvl="3"/>
            <a:r>
              <a:rPr lang="en-GB" altLang="nl-NL"/>
              <a:t>Vierde niveau</a:t>
            </a:r>
          </a:p>
          <a:p>
            <a:pPr lvl="4"/>
            <a:r>
              <a:rPr lang="en-GB" altLang="nl-NL"/>
              <a:t>Vijfde niveau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B71D921-2AA4-456F-9271-B7B1ECA0C84E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F71A205D-EE33-4619-9363-7F1C0217EFA9}" type="datetime1">
              <a:rPr lang="nl-NL" altLang="nl-NL"/>
              <a:pPr/>
              <a:t>28-7-2017</a:t>
            </a:fld>
            <a:endParaRPr lang="nl-NL" altLang="nl-NL"/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8BD492DB-6586-4C72-ADFA-BAD0FF9AC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7437D515-3814-43DE-9CFF-705CEF6F27F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fld id="{04108794-DA1F-42FF-A5AC-724FA17B4E1D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/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25B4D6-74DC-4DCD-AE22-2274EF4D26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9600" dirty="0">
                <a:latin typeface="+mn-lt"/>
              </a:rPr>
              <a:t>Dichtbij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6FAFF13-E1E2-429B-A2A6-095BE59371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C56AB1-3C5E-4177-BA38-301C49867C1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0134014-76AD-49D5-B5BF-C2C649EDDD44}" type="datetime1">
              <a:rPr lang="nl-NL" altLang="nl-NL" smtClean="0"/>
              <a:pPr/>
              <a:t>28-7-2017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87594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>
            <a:extLst>
              <a:ext uri="{FF2B5EF4-FFF2-40B4-BE49-F238E27FC236}">
                <a16:creationId xmlns:a16="http://schemas.microsoft.com/office/drawing/2014/main" id="{834DFDF0-2356-4ED0-9889-F162B41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325" y="3609975"/>
            <a:ext cx="5716588" cy="357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38" name="Picture 2">
            <a:extLst>
              <a:ext uri="{FF2B5EF4-FFF2-40B4-BE49-F238E27FC236}">
                <a16:creationId xmlns:a16="http://schemas.microsoft.com/office/drawing/2014/main" id="{25E079D8-CB91-4782-B9B5-85FE7EC65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700" y="3648075"/>
            <a:ext cx="5103813" cy="364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39" name="Picture 3">
            <a:extLst>
              <a:ext uri="{FF2B5EF4-FFF2-40B4-BE49-F238E27FC236}">
                <a16:creationId xmlns:a16="http://schemas.microsoft.com/office/drawing/2014/main" id="{7B4B31D0-78D6-4787-ADAC-F714F959B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863" y="0"/>
            <a:ext cx="5467350" cy="364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ECD76186-6EE0-4336-AC90-5231B98CC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0" y="-100013"/>
            <a:ext cx="5218113" cy="374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>
            <a:extLst>
              <a:ext uri="{FF2B5EF4-FFF2-40B4-BE49-F238E27FC236}">
                <a16:creationId xmlns:a16="http://schemas.microsoft.com/office/drawing/2014/main" id="{1B8FD9C6-5D4F-45A3-9195-CD1D19E89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5438" y="0"/>
            <a:ext cx="95773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>
            <a:extLst>
              <a:ext uri="{FF2B5EF4-FFF2-40B4-BE49-F238E27FC236}">
                <a16:creationId xmlns:a16="http://schemas.microsoft.com/office/drawing/2014/main" id="{72D34B84-E3DD-453A-BFC0-218459885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8496300" cy="461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>
            <a:extLst>
              <a:ext uri="{FF2B5EF4-FFF2-40B4-BE49-F238E27FC236}">
                <a16:creationId xmlns:a16="http://schemas.microsoft.com/office/drawing/2014/main" id="{D01DE80A-5A52-4DB7-9341-DEFB9D8D8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5438" y="-242888"/>
            <a:ext cx="9648826" cy="723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>
            <a:extLst>
              <a:ext uri="{FF2B5EF4-FFF2-40B4-BE49-F238E27FC236}">
                <a16:creationId xmlns:a16="http://schemas.microsoft.com/office/drawing/2014/main" id="{1F982A04-168C-4155-9423-68F5701DC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438"/>
            <a:ext cx="9144000" cy="70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F3471F97-7479-496F-AD00-515BCBB805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03648" y="0"/>
            <a:ext cx="6194611" cy="6882902"/>
          </a:xfrm>
          <a:prstGeom prst="rect">
            <a:avLst/>
          </a:prstGeom>
        </p:spPr>
      </p:pic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D4E2745-60C1-493B-AB33-65458668159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8518B69-6654-4D08-BBE6-CC7D7203D5F5}" type="datetime1">
              <a:rPr lang="nl-NL" altLang="nl-NL" smtClean="0"/>
              <a:pPr/>
              <a:t>28-7-2017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83708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>
            <a:extLst>
              <a:ext uri="{FF2B5EF4-FFF2-40B4-BE49-F238E27FC236}">
                <a16:creationId xmlns:a16="http://schemas.microsoft.com/office/drawing/2014/main" id="{8582C7B7-4329-49A8-90C3-02FDC6062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-6350"/>
            <a:ext cx="6964363" cy="696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>
            <a:extLst>
              <a:ext uri="{FF2B5EF4-FFF2-40B4-BE49-F238E27FC236}">
                <a16:creationId xmlns:a16="http://schemas.microsoft.com/office/drawing/2014/main" id="{4361D6DF-FE08-42B2-BE3D-6A6A54D04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230188"/>
            <a:ext cx="9155113" cy="610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25560" cap="flat">
                <a:solidFill>
                  <a:srgbClr val="385D8A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969B611-31BC-45BF-A409-AEDC5E1B21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34" r="2" b="4502"/>
          <a:stretch/>
        </p:blipFill>
        <p:spPr>
          <a:xfrm>
            <a:off x="3493012" y="-2811"/>
            <a:ext cx="5650988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FC48A94-B4D1-4595-93E4-822223B3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42" y="640082"/>
            <a:ext cx="2528317" cy="335247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 hangingPunct="1">
              <a:lnSpc>
                <a:spcPct val="90000"/>
              </a:lnSpc>
            </a:pPr>
            <a:r>
              <a:rPr lang="en-US" sz="5400" dirty="0">
                <a:solidFill>
                  <a:schemeClr val="tx1"/>
                </a:solidFill>
              </a:rPr>
              <a:t>Leg </a:t>
            </a:r>
            <a:r>
              <a:rPr lang="en-US" sz="5400" dirty="0" err="1">
                <a:solidFill>
                  <a:schemeClr val="tx1"/>
                </a:solidFill>
              </a:rPr>
              <a:t>je</a:t>
            </a:r>
            <a:r>
              <a:rPr lang="en-US" sz="5400" dirty="0">
                <a:solidFill>
                  <a:schemeClr val="tx1"/>
                </a:solidFill>
              </a:rPr>
              <a:t> </a:t>
            </a:r>
            <a:r>
              <a:rPr lang="en-US" sz="5400" dirty="0" err="1">
                <a:solidFill>
                  <a:schemeClr val="tx1"/>
                </a:solidFill>
              </a:rPr>
              <a:t>vel</a:t>
            </a:r>
            <a:r>
              <a:rPr lang="en-US" sz="5400" dirty="0">
                <a:solidFill>
                  <a:schemeClr val="tx1"/>
                </a:solidFill>
              </a:rPr>
              <a:t> A4 op </a:t>
            </a:r>
            <a:r>
              <a:rPr lang="en-US" sz="5400" dirty="0" err="1">
                <a:solidFill>
                  <a:schemeClr val="tx1"/>
                </a:solidFill>
              </a:rPr>
              <a:t>tafel</a:t>
            </a:r>
            <a:r>
              <a:rPr lang="en-US" sz="5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DC15A76-1076-492B-9EBF-BF3A9E60101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95542" y="6356351"/>
            <a:ext cx="184040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fld id="{C8518B69-6654-4D08-BBE6-CC7D7203D5F5}" type="datetime1">
              <a:rPr lang="en-US" altLang="nl-NL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t>7/28/2017</a:t>
            </a:fld>
            <a:endParaRPr lang="en-US" alt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365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3" name="Afbeelding 2" descr="Afbeelding met monitor, muur, binnen, zitten&#10;&#10;Beschrijving is gegenereerd met zeer hoge betrouwbaarheid">
            <a:extLst>
              <a:ext uri="{FF2B5EF4-FFF2-40B4-BE49-F238E27FC236}">
                <a16:creationId xmlns:a16="http://schemas.microsoft.com/office/drawing/2014/main" id="{35F51C04-2331-4435-9D29-61F1E9E7EB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735" r="2" b="2"/>
          <a:stretch/>
        </p:blipFill>
        <p:spPr>
          <a:xfrm>
            <a:off x="3493012" y="-2811"/>
            <a:ext cx="5650988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FC48A94-B4D1-4595-93E4-822223B3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42" y="640082"/>
            <a:ext cx="2528317" cy="335247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 hangingPunct="1">
              <a:lnSpc>
                <a:spcPct val="70000"/>
              </a:lnSpc>
            </a:pPr>
            <a:r>
              <a:rPr lang="en-US" sz="4200" dirty="0">
                <a:solidFill>
                  <a:schemeClr val="tx1"/>
                </a:solidFill>
              </a:rPr>
              <a:t>Leg de </a:t>
            </a:r>
            <a:r>
              <a:rPr lang="en-US" sz="4200" dirty="0" err="1">
                <a:solidFill>
                  <a:schemeClr val="tx1"/>
                </a:solidFill>
              </a:rPr>
              <a:t>punten</a:t>
            </a:r>
            <a:r>
              <a:rPr lang="en-US" sz="4200" dirty="0">
                <a:solidFill>
                  <a:schemeClr val="tx1"/>
                </a:solidFill>
              </a:rPr>
              <a:t> op </a:t>
            </a:r>
            <a:r>
              <a:rPr lang="en-US" sz="4200" dirty="0" err="1">
                <a:solidFill>
                  <a:schemeClr val="tx1"/>
                </a:solidFill>
              </a:rPr>
              <a:t>elkaar</a:t>
            </a:r>
            <a:r>
              <a:rPr lang="en-US" sz="4200" dirty="0">
                <a:solidFill>
                  <a:schemeClr val="tx1"/>
                </a:solidFill>
              </a:rPr>
              <a:t> </a:t>
            </a:r>
            <a:r>
              <a:rPr lang="en-US" sz="4200" dirty="0" err="1">
                <a:solidFill>
                  <a:schemeClr val="tx1"/>
                </a:solidFill>
              </a:rPr>
              <a:t>en</a:t>
            </a:r>
            <a:r>
              <a:rPr lang="en-US" sz="4200" dirty="0">
                <a:solidFill>
                  <a:schemeClr val="tx1"/>
                </a:solidFill>
              </a:rPr>
              <a:t> </a:t>
            </a:r>
            <a:r>
              <a:rPr lang="en-US" sz="4200" dirty="0" err="1">
                <a:solidFill>
                  <a:schemeClr val="tx1"/>
                </a:solidFill>
              </a:rPr>
              <a:t>vouw</a:t>
            </a:r>
            <a:r>
              <a:rPr lang="en-US" sz="4200" dirty="0">
                <a:solidFill>
                  <a:schemeClr val="tx1"/>
                </a:solidFill>
              </a:rPr>
              <a:t> </a:t>
            </a:r>
            <a:r>
              <a:rPr lang="en-US" sz="4200" dirty="0" err="1">
                <a:solidFill>
                  <a:schemeClr val="tx1"/>
                </a:solidFill>
              </a:rPr>
              <a:t>je</a:t>
            </a:r>
            <a:r>
              <a:rPr lang="en-US" sz="4200" dirty="0">
                <a:solidFill>
                  <a:schemeClr val="tx1"/>
                </a:solidFill>
              </a:rPr>
              <a:t> </a:t>
            </a:r>
            <a:r>
              <a:rPr lang="en-US" sz="4200" dirty="0" err="1">
                <a:solidFill>
                  <a:schemeClr val="tx1"/>
                </a:solidFill>
              </a:rPr>
              <a:t>blad</a:t>
            </a:r>
            <a:r>
              <a:rPr lang="en-US" sz="4200" dirty="0">
                <a:solidFill>
                  <a:schemeClr val="tx1"/>
                </a:solidFill>
              </a:rPr>
              <a:t> </a:t>
            </a:r>
            <a:r>
              <a:rPr lang="en-US" sz="4200" dirty="0" err="1">
                <a:solidFill>
                  <a:schemeClr val="tx1"/>
                </a:solidFill>
              </a:rPr>
              <a:t>dubbel</a:t>
            </a:r>
            <a:r>
              <a:rPr lang="en-US" sz="4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DC15A76-1076-492B-9EBF-BF3A9E60101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95542" y="6356351"/>
            <a:ext cx="184040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fld id="{C8518B69-6654-4D08-BBE6-CC7D7203D5F5}" type="datetime1">
              <a:rPr lang="en-US" altLang="nl-NL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t>7/28/2017</a:t>
            </a:fld>
            <a:endParaRPr lang="en-US" alt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543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9" name="Afbeelding 8" descr="Afbeelding met paars, muur, ding, binnen&#10;&#10;Beschrijving is gegenereerd met hoge betrouwbaarheid">
            <a:extLst>
              <a:ext uri="{FF2B5EF4-FFF2-40B4-BE49-F238E27FC236}">
                <a16:creationId xmlns:a16="http://schemas.microsoft.com/office/drawing/2014/main" id="{2BF1896D-80EC-4C09-8398-B8DFE878D8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735" r="2" b="2"/>
          <a:stretch/>
        </p:blipFill>
        <p:spPr>
          <a:xfrm>
            <a:off x="3493012" y="-2811"/>
            <a:ext cx="5650988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FC48A94-B4D1-4595-93E4-822223B3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42" y="640082"/>
            <a:ext cx="2528317" cy="335247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 hangingPunct="1">
              <a:lnSpc>
                <a:spcPct val="70000"/>
              </a:lnSpc>
            </a:pPr>
            <a:r>
              <a:rPr lang="en-US" sz="4200" dirty="0">
                <a:solidFill>
                  <a:schemeClr val="tx1"/>
                </a:solidFill>
              </a:rPr>
              <a:t>Leg de </a:t>
            </a:r>
            <a:r>
              <a:rPr lang="en-US" sz="4200" dirty="0" err="1">
                <a:solidFill>
                  <a:schemeClr val="tx1"/>
                </a:solidFill>
              </a:rPr>
              <a:t>punten</a:t>
            </a:r>
            <a:r>
              <a:rPr lang="en-US" sz="4200" dirty="0">
                <a:solidFill>
                  <a:schemeClr val="tx1"/>
                </a:solidFill>
              </a:rPr>
              <a:t> op </a:t>
            </a:r>
            <a:r>
              <a:rPr lang="en-US" sz="4200" dirty="0" err="1">
                <a:solidFill>
                  <a:schemeClr val="tx1"/>
                </a:solidFill>
              </a:rPr>
              <a:t>elkaar</a:t>
            </a:r>
            <a:r>
              <a:rPr lang="en-US" sz="4200" dirty="0">
                <a:solidFill>
                  <a:schemeClr val="tx1"/>
                </a:solidFill>
              </a:rPr>
              <a:t> </a:t>
            </a:r>
            <a:r>
              <a:rPr lang="en-US" sz="4200" dirty="0" err="1">
                <a:solidFill>
                  <a:schemeClr val="tx1"/>
                </a:solidFill>
              </a:rPr>
              <a:t>en</a:t>
            </a:r>
            <a:r>
              <a:rPr lang="en-US" sz="4200" dirty="0">
                <a:solidFill>
                  <a:schemeClr val="tx1"/>
                </a:solidFill>
              </a:rPr>
              <a:t> </a:t>
            </a:r>
            <a:r>
              <a:rPr lang="en-US" sz="4200" dirty="0" err="1">
                <a:solidFill>
                  <a:schemeClr val="tx1"/>
                </a:solidFill>
              </a:rPr>
              <a:t>vouw</a:t>
            </a:r>
            <a:r>
              <a:rPr lang="en-US" sz="4200" dirty="0">
                <a:solidFill>
                  <a:schemeClr val="tx1"/>
                </a:solidFill>
              </a:rPr>
              <a:t> </a:t>
            </a:r>
            <a:r>
              <a:rPr lang="en-US" sz="4200" dirty="0" err="1">
                <a:solidFill>
                  <a:schemeClr val="tx1"/>
                </a:solidFill>
              </a:rPr>
              <a:t>je</a:t>
            </a:r>
            <a:r>
              <a:rPr lang="en-US" sz="4200" dirty="0">
                <a:solidFill>
                  <a:schemeClr val="tx1"/>
                </a:solidFill>
              </a:rPr>
              <a:t> </a:t>
            </a:r>
            <a:r>
              <a:rPr lang="en-US" sz="4200" dirty="0" err="1">
                <a:solidFill>
                  <a:schemeClr val="tx1"/>
                </a:solidFill>
              </a:rPr>
              <a:t>blad</a:t>
            </a:r>
            <a:r>
              <a:rPr lang="en-US" sz="4200" dirty="0">
                <a:solidFill>
                  <a:schemeClr val="tx1"/>
                </a:solidFill>
              </a:rPr>
              <a:t> </a:t>
            </a:r>
            <a:r>
              <a:rPr lang="en-US" sz="4200" dirty="0" err="1">
                <a:solidFill>
                  <a:schemeClr val="tx1"/>
                </a:solidFill>
              </a:rPr>
              <a:t>weer</a:t>
            </a:r>
            <a:r>
              <a:rPr lang="en-US" sz="4200" dirty="0">
                <a:solidFill>
                  <a:schemeClr val="tx1"/>
                </a:solidFill>
              </a:rPr>
              <a:t> </a:t>
            </a:r>
            <a:r>
              <a:rPr lang="en-US" sz="4200" dirty="0" err="1">
                <a:solidFill>
                  <a:schemeClr val="tx1"/>
                </a:solidFill>
              </a:rPr>
              <a:t>dubbel</a:t>
            </a:r>
            <a:r>
              <a:rPr lang="en-US" sz="4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DC15A76-1076-492B-9EBF-BF3A9E60101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95542" y="6356351"/>
            <a:ext cx="184040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fld id="{C8518B69-6654-4D08-BBE6-CC7D7203D5F5}" type="datetime1">
              <a:rPr lang="en-US" altLang="nl-NL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t>7/28/2017</a:t>
            </a:fld>
            <a:endParaRPr lang="en-US" alt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708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348C451-A8BF-412A-AB8F-A19C23530D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337" r="2" b="6400"/>
          <a:stretch/>
        </p:blipFill>
        <p:spPr>
          <a:xfrm>
            <a:off x="3493012" y="-2811"/>
            <a:ext cx="5650988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FC48A94-B4D1-4595-93E4-822223B3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42" y="640082"/>
            <a:ext cx="2528317" cy="335247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 hangingPunct="1">
              <a:lnSpc>
                <a:spcPct val="70000"/>
              </a:lnSpc>
            </a:pPr>
            <a:r>
              <a:rPr lang="en-US" sz="3800" dirty="0" err="1">
                <a:solidFill>
                  <a:schemeClr val="tx1"/>
                </a:solidFill>
              </a:rPr>
              <a:t>Zet</a:t>
            </a:r>
            <a:r>
              <a:rPr lang="en-US" sz="3800" dirty="0">
                <a:solidFill>
                  <a:schemeClr val="tx1"/>
                </a:solidFill>
              </a:rPr>
              <a:t> 2 </a:t>
            </a:r>
            <a:r>
              <a:rPr lang="en-US" sz="3800" dirty="0" err="1">
                <a:solidFill>
                  <a:schemeClr val="tx1"/>
                </a:solidFill>
              </a:rPr>
              <a:t>lijnen</a:t>
            </a:r>
            <a:r>
              <a:rPr lang="en-US" sz="3800" dirty="0">
                <a:solidFill>
                  <a:schemeClr val="tx1"/>
                </a:solidFill>
              </a:rPr>
              <a:t> in de </a:t>
            </a:r>
            <a:r>
              <a:rPr lang="en-US" sz="3800" dirty="0" err="1">
                <a:solidFill>
                  <a:schemeClr val="tx1"/>
                </a:solidFill>
              </a:rPr>
              <a:t>hoek</a:t>
            </a:r>
            <a:r>
              <a:rPr lang="en-US" sz="3800" dirty="0">
                <a:solidFill>
                  <a:schemeClr val="tx1"/>
                </a:solidFill>
              </a:rPr>
              <a:t>.</a:t>
            </a:r>
            <a:br>
              <a:rPr lang="en-US" sz="3800" dirty="0">
                <a:solidFill>
                  <a:schemeClr val="tx1"/>
                </a:solidFill>
              </a:rPr>
            </a:br>
            <a:r>
              <a:rPr lang="en-US" sz="3800" dirty="0" err="1">
                <a:solidFill>
                  <a:schemeClr val="tx1"/>
                </a:solidFill>
              </a:rPr>
              <a:t>Dit</a:t>
            </a:r>
            <a:r>
              <a:rPr lang="en-US" sz="3800" dirty="0">
                <a:solidFill>
                  <a:schemeClr val="tx1"/>
                </a:solidFill>
              </a:rPr>
              <a:t> </a:t>
            </a:r>
            <a:r>
              <a:rPr lang="en-US" sz="3800" dirty="0" err="1">
                <a:solidFill>
                  <a:schemeClr val="tx1"/>
                </a:solidFill>
              </a:rPr>
              <a:t>hoekje</a:t>
            </a:r>
            <a:r>
              <a:rPr lang="en-US" sz="3800" dirty="0">
                <a:solidFill>
                  <a:schemeClr val="tx1"/>
                </a:solidFill>
              </a:rPr>
              <a:t> is het midden van </a:t>
            </a:r>
            <a:r>
              <a:rPr lang="en-US" sz="3800" dirty="0" err="1">
                <a:solidFill>
                  <a:schemeClr val="tx1"/>
                </a:solidFill>
              </a:rPr>
              <a:t>je</a:t>
            </a:r>
            <a:r>
              <a:rPr lang="en-US" sz="3800" dirty="0">
                <a:solidFill>
                  <a:schemeClr val="tx1"/>
                </a:solidFill>
              </a:rPr>
              <a:t> </a:t>
            </a:r>
            <a:r>
              <a:rPr lang="en-US" sz="3800" dirty="0" err="1">
                <a:solidFill>
                  <a:schemeClr val="tx1"/>
                </a:solidFill>
              </a:rPr>
              <a:t>blad</a:t>
            </a:r>
            <a:r>
              <a:rPr lang="en-US" sz="3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DC15A76-1076-492B-9EBF-BF3A9E60101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95542" y="6356351"/>
            <a:ext cx="184040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fld id="{C8518B69-6654-4D08-BBE6-CC7D7203D5F5}" type="datetime1">
              <a:rPr lang="en-US" altLang="nl-NL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t>7/28/2017</a:t>
            </a:fld>
            <a:endParaRPr lang="en-US" alt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9223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7" name="Afbeelding 6" descr="Afbeelding met ding, binnen, zitten, gereedschap&#10;&#10;Beschrijving is gegenereerd met zeer hoge betrouwbaarheid">
            <a:extLst>
              <a:ext uri="{FF2B5EF4-FFF2-40B4-BE49-F238E27FC236}">
                <a16:creationId xmlns:a16="http://schemas.microsoft.com/office/drawing/2014/main" id="{E0A76A7E-D2F1-454C-971C-59983A2BC4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7" r="2" b="549"/>
          <a:stretch/>
        </p:blipFill>
        <p:spPr>
          <a:xfrm>
            <a:off x="3493012" y="-2811"/>
            <a:ext cx="5650988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FC48A94-B4D1-4595-93E4-822223B3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42" y="640082"/>
            <a:ext cx="2528317" cy="3352473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defTabSz="914400" hangingPunct="1">
              <a:lnSpc>
                <a:spcPct val="90000"/>
              </a:lnSpc>
            </a:pPr>
            <a:r>
              <a:rPr lang="en-US" sz="5400" dirty="0" err="1">
                <a:solidFill>
                  <a:schemeClr val="tx1"/>
                </a:solidFill>
              </a:rPr>
              <a:t>Knip</a:t>
            </a:r>
            <a:r>
              <a:rPr lang="en-US" sz="5400" dirty="0">
                <a:solidFill>
                  <a:schemeClr val="tx1"/>
                </a:solidFill>
              </a:rPr>
              <a:t> het </a:t>
            </a:r>
            <a:r>
              <a:rPr lang="en-US" sz="5400" dirty="0" err="1">
                <a:solidFill>
                  <a:schemeClr val="tx1"/>
                </a:solidFill>
              </a:rPr>
              <a:t>vier-kantje</a:t>
            </a:r>
            <a:r>
              <a:rPr lang="en-US" sz="5400" dirty="0">
                <a:solidFill>
                  <a:schemeClr val="tx1"/>
                </a:solidFill>
              </a:rPr>
              <a:t> </a:t>
            </a:r>
            <a:r>
              <a:rPr lang="en-US" sz="5400" dirty="0" err="1">
                <a:solidFill>
                  <a:schemeClr val="tx1"/>
                </a:solidFill>
              </a:rPr>
              <a:t>uit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DC15A76-1076-492B-9EBF-BF3A9E60101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95542" y="6356351"/>
            <a:ext cx="184040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fld id="{C8518B69-6654-4D08-BBE6-CC7D7203D5F5}" type="datetime1">
              <a:rPr lang="en-US" altLang="nl-NL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t>7/28/2017</a:t>
            </a:fld>
            <a:endParaRPr lang="en-US" alt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555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3" name="Afbeelding 2" descr="Afbeelding met ding, paars&#10;&#10;Beschrijving is gegenereerd met hoge betrouwbaarheid">
            <a:extLst>
              <a:ext uri="{FF2B5EF4-FFF2-40B4-BE49-F238E27FC236}">
                <a16:creationId xmlns:a16="http://schemas.microsoft.com/office/drawing/2014/main" id="{98F5A96B-6642-4446-A8A5-3051E76DEF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732" r="2" b="1004"/>
          <a:stretch/>
        </p:blipFill>
        <p:spPr>
          <a:xfrm>
            <a:off x="3493012" y="-2811"/>
            <a:ext cx="5650988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FC48A94-B4D1-4595-93E4-822223B3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42" y="640082"/>
            <a:ext cx="2528317" cy="3352473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defTabSz="914400" hangingPunct="1">
              <a:lnSpc>
                <a:spcPct val="70000"/>
              </a:lnSpc>
            </a:pPr>
            <a:r>
              <a:rPr lang="en-US" sz="4600" dirty="0" err="1">
                <a:solidFill>
                  <a:schemeClr val="tx1"/>
                </a:solidFill>
              </a:rPr>
              <a:t>Vouw</a:t>
            </a:r>
            <a:r>
              <a:rPr lang="en-US" sz="4600" dirty="0">
                <a:solidFill>
                  <a:schemeClr val="tx1"/>
                </a:solidFill>
              </a:rPr>
              <a:t> </a:t>
            </a:r>
            <a:r>
              <a:rPr lang="en-US" sz="4600" dirty="0" err="1">
                <a:solidFill>
                  <a:schemeClr val="tx1"/>
                </a:solidFill>
              </a:rPr>
              <a:t>je</a:t>
            </a:r>
            <a:r>
              <a:rPr lang="en-US" sz="4600" dirty="0">
                <a:solidFill>
                  <a:schemeClr val="tx1"/>
                </a:solidFill>
              </a:rPr>
              <a:t> </a:t>
            </a:r>
            <a:r>
              <a:rPr lang="en-US" sz="4600" dirty="0" err="1">
                <a:solidFill>
                  <a:schemeClr val="tx1"/>
                </a:solidFill>
              </a:rPr>
              <a:t>blad</a:t>
            </a:r>
            <a:r>
              <a:rPr lang="en-US" sz="4600" dirty="0">
                <a:solidFill>
                  <a:schemeClr val="tx1"/>
                </a:solidFill>
              </a:rPr>
              <a:t> open. </a:t>
            </a:r>
            <a:br>
              <a:rPr lang="en-US" sz="4600" dirty="0">
                <a:solidFill>
                  <a:schemeClr val="tx1"/>
                </a:solidFill>
              </a:rPr>
            </a:br>
            <a:r>
              <a:rPr lang="en-US" sz="4600" dirty="0" err="1">
                <a:solidFill>
                  <a:schemeClr val="tx1"/>
                </a:solidFill>
              </a:rPr>
              <a:t>Je</a:t>
            </a:r>
            <a:r>
              <a:rPr lang="en-US" sz="4600" dirty="0">
                <a:solidFill>
                  <a:schemeClr val="tx1"/>
                </a:solidFill>
              </a:rPr>
              <a:t> </a:t>
            </a:r>
            <a:r>
              <a:rPr lang="en-US" sz="4600" dirty="0" err="1">
                <a:solidFill>
                  <a:schemeClr val="tx1"/>
                </a:solidFill>
              </a:rPr>
              <a:t>hebt</a:t>
            </a:r>
            <a:br>
              <a:rPr lang="en-US" sz="4600" dirty="0">
                <a:solidFill>
                  <a:schemeClr val="tx1"/>
                </a:solidFill>
              </a:rPr>
            </a:br>
            <a:r>
              <a:rPr lang="en-US" sz="4600" dirty="0">
                <a:solidFill>
                  <a:schemeClr val="tx1"/>
                </a:solidFill>
              </a:rPr>
              <a:t>nu </a:t>
            </a:r>
            <a:r>
              <a:rPr lang="en-US" sz="4600" dirty="0" err="1">
                <a:solidFill>
                  <a:schemeClr val="tx1"/>
                </a:solidFill>
              </a:rPr>
              <a:t>een</a:t>
            </a:r>
            <a:r>
              <a:rPr lang="en-US" sz="4600" dirty="0">
                <a:solidFill>
                  <a:schemeClr val="tx1"/>
                </a:solidFill>
              </a:rPr>
              <a:t> </a:t>
            </a:r>
            <a:r>
              <a:rPr lang="en-US" sz="4600" dirty="0" err="1">
                <a:solidFill>
                  <a:schemeClr val="tx1"/>
                </a:solidFill>
              </a:rPr>
              <a:t>kijkgaatje</a:t>
            </a:r>
            <a:r>
              <a:rPr lang="en-US" sz="4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DC15A76-1076-492B-9EBF-BF3A9E60101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95542" y="6356351"/>
            <a:ext cx="184040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fld id="{C8518B69-6654-4D08-BBE6-CC7D7203D5F5}" type="datetime1">
              <a:rPr lang="en-US" altLang="nl-NL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t>7/28/2017</a:t>
            </a:fld>
            <a:endParaRPr lang="en-US" alt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11367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nl-NL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62</Words>
  <Application>Microsoft Office PowerPoint</Application>
  <PresentationFormat>Diavoorstelling (4:3)</PresentationFormat>
  <Paragraphs>22</Paragraphs>
  <Slides>15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12</vt:i4>
      </vt:variant>
      <vt:variant>
        <vt:lpstr>Diatitels</vt:lpstr>
      </vt:variant>
      <vt:variant>
        <vt:i4>15</vt:i4>
      </vt:variant>
    </vt:vector>
  </HeadingPairs>
  <TitlesOfParts>
    <vt:vector size="32" baseType="lpstr">
      <vt:lpstr>SimSun</vt:lpstr>
      <vt:lpstr>Arial</vt:lpstr>
      <vt:lpstr>Calibri</vt:lpstr>
      <vt:lpstr>Tahoma</vt:lpstr>
      <vt:lpstr>Times New Roman</vt:lpstr>
      <vt:lpstr>Kantoorthema</vt:lpstr>
      <vt:lpstr>Kantoorthema</vt:lpstr>
      <vt:lpstr>Kantoorthema</vt:lpstr>
      <vt:lpstr>Kantoorthema</vt:lpstr>
      <vt:lpstr>Kantoorthema</vt:lpstr>
      <vt:lpstr>Kantoorthema</vt:lpstr>
      <vt:lpstr>Kantoorthema</vt:lpstr>
      <vt:lpstr>Kantoorthema</vt:lpstr>
      <vt:lpstr>Kantoorthema</vt:lpstr>
      <vt:lpstr>Kantoorthema</vt:lpstr>
      <vt:lpstr>Kantoorthema</vt:lpstr>
      <vt:lpstr>Kantoorthema</vt:lpstr>
      <vt:lpstr>Dichtbij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Leg je vel A4 op tafel.</vt:lpstr>
      <vt:lpstr>Leg de punten op elkaar en vouw je blad dubbel.</vt:lpstr>
      <vt:lpstr>Leg de punten op elkaar en vouw je blad weer dubbel.</vt:lpstr>
      <vt:lpstr>Zet 2 lijnen in de hoek. Dit hoekje is het midden van je blad.</vt:lpstr>
      <vt:lpstr>Knip het vier-kantje uit</vt:lpstr>
      <vt:lpstr>Vouw je blad open.  Je hebt nu een kijkgaatje.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/>
  <dc:creator>Projectenpool achter</dc:creator>
  <cp:keywords/>
  <dc:description/>
  <cp:lastModifiedBy>Aiwa</cp:lastModifiedBy>
  <cp:revision>25</cp:revision>
  <cp:lastPrinted>1601-01-01T00:00:00Z</cp:lastPrinted>
  <dcterms:created xsi:type="dcterms:W3CDTF">2014-10-13T10:28:47Z</dcterms:created>
  <dcterms:modified xsi:type="dcterms:W3CDTF">2017-07-28T09:24:33Z</dcterms:modified>
</cp:coreProperties>
</file>