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Titeltekst</a:t>
            </a:r>
          </a:p>
        </p:txBody>
      </p:sp>
      <p:sp>
        <p:nvSpPr>
          <p:cNvPr id="12" name="Hoofdtekst - niveau één…"/>
          <p:cNvSpPr txBox="1"/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21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ks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Titeltekst</a:t>
            </a:r>
          </a:p>
        </p:txBody>
      </p:sp>
      <p:sp>
        <p:nvSpPr>
          <p:cNvPr id="30" name="Hoofdtekst - niveau één…"/>
          <p:cNvSpPr txBox="1"/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39" name="Hoofdtekst - niveau één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0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ks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48" name="Hoofdtekst - niveau één…"/>
          <p:cNvSpPr txBox="1"/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9" name="Tijdelijke aanduiding voor tekst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5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ks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Titeltekst</a:t>
            </a:r>
          </a:p>
        </p:txBody>
      </p:sp>
      <p:sp>
        <p:nvSpPr>
          <p:cNvPr id="73" name="Hoofdtekst - niveau één…"/>
          <p:cNvSpPr txBox="1"/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4" name="Tijdelijke aanduiding voor tekst 3"/>
          <p:cNvSpPr/>
          <p:nvPr>
            <p:ph type="body" sz="quarter" idx="21"/>
          </p:nvPr>
        </p:nvSpPr>
        <p:spPr>
          <a:xfrm>
            <a:off x="839786" y="2057400"/>
            <a:ext cx="3932241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elteks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Titeltekst</a:t>
            </a:r>
          </a:p>
        </p:txBody>
      </p:sp>
      <p:sp>
        <p:nvSpPr>
          <p:cNvPr id="83" name="Tijdelijke aanduiding voor afbeelding 2"/>
          <p:cNvSpPr/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Hoofdtekst - niveau één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3" name="Hoofdtekst - niveau één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11095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Wijzig tekst: klik 2x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7" name="Wijzig tekst: klik 2x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8" name="irobot-roomba-976-im-test-wie-gut-ist-der-saugroboter-wirklich 2.mp4" descr="irobot-roomba-976-im-test-wie-gut-ist-der-saugroboter-wirklich 2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92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9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9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9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5404" y="-18451"/>
            <a:ext cx="10361191" cy="689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Wijzig tekst: klik 2x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3" name="Wijzig tekst: klik 2x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04" name="cubetto-programming-toys.mp4" descr="cubetto-programming-toy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43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0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0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0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3500" y="768350"/>
            <a:ext cx="6985000" cy="5321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2026" y="0"/>
            <a:ext cx="5747948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