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2" r:id="rId2"/>
    <p:sldId id="259" r:id="rId3"/>
    <p:sldId id="268" r:id="rId4"/>
    <p:sldId id="261" r:id="rId5"/>
    <p:sldId id="267" r:id="rId6"/>
    <p:sldId id="265" r:id="rId7"/>
    <p:sldId id="269" r:id="rId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3" autoAdjust="0"/>
    <p:restoredTop sz="94660"/>
  </p:normalViewPr>
  <p:slideViewPr>
    <p:cSldViewPr snapToGrid="0">
      <p:cViewPr varScale="1">
        <p:scale>
          <a:sx n="48" d="100"/>
          <a:sy n="48" d="100"/>
        </p:scale>
        <p:origin x="62" y="8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D95481-67C6-4ED0-9222-F7EBB309E269}" type="datetimeFigureOut">
              <a:rPr lang="nl-NL" smtClean="0"/>
              <a:t>6-10-2020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64304-5BD3-4DEA-95B7-12014BA958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3871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83342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09507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6-10-2020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9360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6-10-2020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0402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6-10-2020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8181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6-10-2020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8445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6-10-2020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4692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6-10-2020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2724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6-10-2020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2277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6-10-2020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1176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6-10-2020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4599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6-10-2020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2025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6-10-2020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14274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188721" y="5177790"/>
            <a:ext cx="9814560" cy="1200150"/>
          </a:xfrm>
          <a:prstGeom prst="rect">
            <a:avLst/>
          </a:prstGeom>
        </p:spPr>
        <p:txBody>
          <a:bodyPr/>
          <a:lstStyle>
            <a:lvl1pPr>
              <a:defRPr sz="576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760">
                <a:solidFill>
                  <a:srgbClr val="FFFFFF"/>
                </a:solidFill>
              </a:rPr>
              <a:t>Titeltekst</a:t>
            </a:r>
          </a:p>
        </p:txBody>
      </p:sp>
    </p:spTree>
    <p:extLst>
      <p:ext uri="{BB962C8B-B14F-4D97-AF65-F5344CB8AC3E}">
        <p14:creationId xmlns:p14="http://schemas.microsoft.com/office/powerpoint/2010/main" val="427025094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4B66F-2F9B-42A0-9EFE-F029A4532661}" type="datetimeFigureOut">
              <a:rPr lang="nl-NL" smtClean="0"/>
              <a:t>6-10-2020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5939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066293CB-BB83-654B-AEDC-FE3FB9D59BE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820055" y="5869765"/>
            <a:ext cx="2488883" cy="696659"/>
          </a:xfrm>
          <a:prstGeom prst="rect">
            <a:avLst/>
          </a:prstGeom>
        </p:spPr>
      </p:pic>
      <p:sp>
        <p:nvSpPr>
          <p:cNvPr id="10" name="Driehoek 9">
            <a:extLst>
              <a:ext uri="{FF2B5EF4-FFF2-40B4-BE49-F238E27FC236}">
                <a16:creationId xmlns:a16="http://schemas.microsoft.com/office/drawing/2014/main" id="{2274523B-5325-8B4F-B10E-0650A2439FC5}"/>
              </a:ext>
            </a:extLst>
          </p:cNvPr>
          <p:cNvSpPr/>
          <p:nvPr/>
        </p:nvSpPr>
        <p:spPr>
          <a:xfrm rot="5400000" flipH="1">
            <a:off x="625944" y="985208"/>
            <a:ext cx="1624028" cy="495219"/>
          </a:xfrm>
          <a:prstGeom prst="triangle">
            <a:avLst/>
          </a:prstGeom>
          <a:solidFill>
            <a:schemeClr val="bg1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1147" tIns="41147" rIns="41147" bIns="41147" numCol="1" spcCol="38100" rtlCol="0" anchor="t">
            <a:spAutoFit/>
          </a:bodyPr>
          <a:lstStyle/>
          <a:p>
            <a:pPr defTabSz="822960" latinLnBrk="1" hangingPunct="0"/>
            <a:endParaRPr lang="nl-NL" sz="1080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8AF61D95-263A-9545-A8B7-90DEC504B013}"/>
              </a:ext>
            </a:extLst>
          </p:cNvPr>
          <p:cNvSpPr/>
          <p:nvPr/>
        </p:nvSpPr>
        <p:spPr>
          <a:xfrm>
            <a:off x="8962345" y="5158998"/>
            <a:ext cx="3747964" cy="599255"/>
          </a:xfrm>
          <a:prstGeom prst="rect">
            <a:avLst/>
          </a:prstGeom>
          <a:solidFill>
            <a:srgbClr val="EDBC3E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1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EED426F7-3C62-473A-82B9-5E8F7D5AF693}"/>
              </a:ext>
            </a:extLst>
          </p:cNvPr>
          <p:cNvSpPr/>
          <p:nvPr/>
        </p:nvSpPr>
        <p:spPr>
          <a:xfrm>
            <a:off x="8630673" y="1232817"/>
            <a:ext cx="295465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822960" latinLnBrk="1" hangingPunct="0"/>
            <a:r>
              <a:rPr lang="nl-NL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ZONNE-</a:t>
            </a:r>
            <a:br>
              <a:rPr lang="nl-NL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CELLEN</a:t>
            </a:r>
            <a:endParaRPr lang="nl-NL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43E9E8E9-285F-4888-AE18-D44241C043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826" t="1295" r="20388" b="-1295"/>
          <a:stretch/>
        </p:blipFill>
        <p:spPr>
          <a:xfrm>
            <a:off x="606672" y="0"/>
            <a:ext cx="7708392" cy="694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984415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5/5f/Bell_407-rotorhead.jpg/260px-Bell_407-rotorhea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07"/>
          <a:stretch/>
        </p:blipFill>
        <p:spPr bwMode="auto">
          <a:xfrm>
            <a:off x="9004302" y="0"/>
            <a:ext cx="3187698" cy="201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5/5f/Round_up.jpg/800px-Round_up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12"/>
          <a:stretch/>
        </p:blipFill>
        <p:spPr bwMode="auto">
          <a:xfrm>
            <a:off x="9004302" y="4732869"/>
            <a:ext cx="3187698" cy="2125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Zeven nieuwe windturbines in West-Vlaander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4302" y="2309111"/>
            <a:ext cx="3187698" cy="2125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FE26FFEA-B062-4D15-B24A-92492EA540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27277"/>
            <a:ext cx="7694136" cy="488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076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BF18092-BF1E-4D68-B353-40F4E541C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0284"/>
            <a:ext cx="12192000" cy="8305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63453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Driehoek 40">
            <a:extLst>
              <a:ext uri="{FF2B5EF4-FFF2-40B4-BE49-F238E27FC236}">
                <a16:creationId xmlns:a16="http://schemas.microsoft.com/office/drawing/2014/main" id="{4FA19198-5828-6C45-8579-37471C093C48}"/>
              </a:ext>
            </a:extLst>
          </p:cNvPr>
          <p:cNvSpPr/>
          <p:nvPr/>
        </p:nvSpPr>
        <p:spPr>
          <a:xfrm rot="16200000">
            <a:off x="7378557" y="5099526"/>
            <a:ext cx="1624028" cy="495219"/>
          </a:xfrm>
          <a:prstGeom prst="triangle">
            <a:avLst/>
          </a:prstGeom>
          <a:solidFill>
            <a:schemeClr val="bg1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1147" tIns="41147" rIns="41147" bIns="41147" numCol="1" spcCol="38100" rtlCol="0" anchor="t">
            <a:spAutoFit/>
          </a:bodyPr>
          <a:lstStyle/>
          <a:p>
            <a:pPr defTabSz="822960" latinLnBrk="1" hangingPunct="0"/>
            <a:endParaRPr lang="nl-NL" sz="1080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E6D91679-7082-724F-B386-F30126460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5630" y="1925257"/>
            <a:ext cx="6197315" cy="2954054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31428BE7-5CE7-3343-87F8-1F61EC5AD97D}"/>
              </a:ext>
            </a:extLst>
          </p:cNvPr>
          <p:cNvSpPr txBox="1"/>
          <p:nvPr/>
        </p:nvSpPr>
        <p:spPr>
          <a:xfrm>
            <a:off x="10233992" y="3060085"/>
            <a:ext cx="1459828" cy="41549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1147" tIns="41147" rIns="41147" bIns="41147" numCol="1" spcCol="38100" rtlCol="0" anchor="t">
            <a:spAutoFit/>
          </a:bodyPr>
          <a:lstStyle/>
          <a:p>
            <a:pPr defTabSz="822960" latinLnBrk="1" hangingPunct="0"/>
            <a:r>
              <a:rPr lang="nl-NL" sz="2160" b="1" dirty="0">
                <a:solidFill>
                  <a:srgbClr val="000000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Gill Sans"/>
              </a:rPr>
              <a:t>Apparaat</a:t>
            </a:r>
          </a:p>
        </p:txBody>
      </p:sp>
      <p:cxnSp>
        <p:nvCxnSpPr>
          <p:cNvPr id="4" name="Rechte verbindingslijn met pijl 3">
            <a:extLst>
              <a:ext uri="{FF2B5EF4-FFF2-40B4-BE49-F238E27FC236}">
                <a16:creationId xmlns:a16="http://schemas.microsoft.com/office/drawing/2014/main" id="{24017E0C-A113-4541-935D-B04F462CB066}"/>
              </a:ext>
            </a:extLst>
          </p:cNvPr>
          <p:cNvCxnSpPr>
            <a:cxnSpLocks/>
          </p:cNvCxnSpPr>
          <p:nvPr/>
        </p:nvCxnSpPr>
        <p:spPr>
          <a:xfrm flipH="1">
            <a:off x="8884047" y="3267833"/>
            <a:ext cx="1148843" cy="1"/>
          </a:xfrm>
          <a:prstGeom prst="straightConnector1">
            <a:avLst/>
          </a:prstGeom>
          <a:noFill/>
          <a:ln w="25400" cap="flat">
            <a:solidFill>
              <a:schemeClr val="tx1"/>
            </a:solidFill>
            <a:prstDash val="sysDash"/>
            <a:bevel/>
            <a:headEnd type="none"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041E69DE-8CB6-6749-B2A8-13111B3D35CF}"/>
              </a:ext>
            </a:extLst>
          </p:cNvPr>
          <p:cNvCxnSpPr>
            <a:cxnSpLocks/>
          </p:cNvCxnSpPr>
          <p:nvPr/>
        </p:nvCxnSpPr>
        <p:spPr>
          <a:xfrm>
            <a:off x="1204000" y="3338695"/>
            <a:ext cx="868721" cy="0"/>
          </a:xfrm>
          <a:prstGeom prst="straightConnector1">
            <a:avLst/>
          </a:prstGeom>
          <a:noFill/>
          <a:ln w="25400" cap="flat">
            <a:solidFill>
              <a:schemeClr val="tx1"/>
            </a:solidFill>
            <a:prstDash val="sysDash"/>
            <a:bevel/>
            <a:headEnd type="none"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Tekstvak 15">
            <a:extLst>
              <a:ext uri="{FF2B5EF4-FFF2-40B4-BE49-F238E27FC236}">
                <a16:creationId xmlns:a16="http://schemas.microsoft.com/office/drawing/2014/main" id="{0AED6760-CD1D-FB42-AE2B-3ECAD4BDFF9A}"/>
              </a:ext>
            </a:extLst>
          </p:cNvPr>
          <p:cNvSpPr txBox="1"/>
          <p:nvPr/>
        </p:nvSpPr>
        <p:spPr>
          <a:xfrm>
            <a:off x="612893" y="1815396"/>
            <a:ext cx="1459828" cy="108029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1147" tIns="41147" rIns="41147" bIns="41147" numCol="1" spcCol="38100" rtlCol="0" anchor="t">
            <a:spAutoFit/>
          </a:bodyPr>
          <a:lstStyle/>
          <a:p>
            <a:pPr defTabSz="822960" latinLnBrk="1" hangingPunct="0"/>
            <a:r>
              <a:rPr lang="nl-NL" sz="2160" b="1" dirty="0">
                <a:solidFill>
                  <a:srgbClr val="000000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Gill Sans"/>
              </a:rPr>
              <a:t>Batterij, </a:t>
            </a:r>
          </a:p>
          <a:p>
            <a:pPr defTabSz="822960" latinLnBrk="1" hangingPunct="0"/>
            <a:r>
              <a:rPr lang="nl-NL" sz="2160" b="1" dirty="0">
                <a:solidFill>
                  <a:srgbClr val="000000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Gill Sans"/>
              </a:rPr>
              <a:t>Stopcontact of zonnecel</a:t>
            </a:r>
          </a:p>
        </p:txBody>
      </p:sp>
      <p:cxnSp>
        <p:nvCxnSpPr>
          <p:cNvPr id="18" name="Rechte verbindingslijn met pijl 17">
            <a:extLst>
              <a:ext uri="{FF2B5EF4-FFF2-40B4-BE49-F238E27FC236}">
                <a16:creationId xmlns:a16="http://schemas.microsoft.com/office/drawing/2014/main" id="{B7162865-ED57-B641-A56D-A7F7AB854C18}"/>
              </a:ext>
            </a:extLst>
          </p:cNvPr>
          <p:cNvCxnSpPr>
            <a:cxnSpLocks/>
          </p:cNvCxnSpPr>
          <p:nvPr/>
        </p:nvCxnSpPr>
        <p:spPr>
          <a:xfrm>
            <a:off x="1204000" y="2895691"/>
            <a:ext cx="0" cy="443004"/>
          </a:xfrm>
          <a:prstGeom prst="straightConnector1">
            <a:avLst/>
          </a:prstGeom>
          <a:noFill/>
          <a:ln w="25400" cap="flat">
            <a:solidFill>
              <a:schemeClr val="tx1"/>
            </a:solidFill>
            <a:prstDash val="sysDash"/>
            <a:bevel/>
            <a:headEnd type="none"/>
            <a:tailEnd type="non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59545501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249F2D2-4C5C-4519-874A-917CE82D4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0"/>
            <a:ext cx="9601200" cy="68580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DE350D6F-BB67-4253-BD09-269EBE999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008" b="100000" l="4102" r="95313">
                        <a14:foregroundMark x1="34766" y1="24023" x2="34766" y2="24023"/>
                        <a14:foregroundMark x1="51758" y1="20703" x2="51758" y2="20703"/>
                        <a14:foregroundMark x1="70313" y1="25781" x2="70313" y2="25781"/>
                        <a14:foregroundMark x1="83008" y1="40430" x2="83008" y2="40430"/>
                        <a14:foregroundMark x1="89844" y1="54102" x2="89844" y2="54102"/>
                        <a14:foregroundMark x1="89258" y1="69531" x2="89258" y2="69531"/>
                        <a14:foregroundMark x1="79492" y1="81445" x2="79492" y2="81445"/>
                        <a14:foregroundMark x1="65234" y1="93750" x2="65234" y2="93750"/>
                        <a14:foregroundMark x1="51563" y1="94531" x2="51563" y2="94531"/>
                        <a14:foregroundMark x1="35352" y1="93750" x2="35352" y2="93750"/>
                        <a14:foregroundMark x1="23242" y1="83594" x2="23242" y2="83594"/>
                        <a14:foregroundMark x1="13672" y1="68750" x2="13672" y2="68750"/>
                        <a14:foregroundMark x1="12500" y1="58203" x2="12500" y2="58203"/>
                        <a14:foregroundMark x1="17188" y1="43359" x2="17188" y2="43359"/>
                        <a14:foregroundMark x1="23828" y1="33008" x2="23828" y2="3300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518886"/>
            <a:ext cx="39624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691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98BF7040-05F8-4304-BB43-7236DF74E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873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BCD2195D-6591-44E3-B0C7-64221F9B4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3409"/>
            <a:ext cx="4902297" cy="685800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91F696AE-D049-428D-A235-001236985F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23" b="48350"/>
          <a:stretch/>
        </p:blipFill>
        <p:spPr>
          <a:xfrm>
            <a:off x="4902297" y="0"/>
            <a:ext cx="2839877" cy="3293616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E6BB3E43-0B32-4425-BC2F-FDEA0AA7C8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930" t="25113" r="21955" b="20194"/>
          <a:stretch/>
        </p:blipFill>
        <p:spPr>
          <a:xfrm>
            <a:off x="4902297" y="3107184"/>
            <a:ext cx="2839877" cy="3750816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E7152308-2A28-4B8A-BB3E-2D1A898A383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336" b="22656"/>
          <a:stretch/>
        </p:blipFill>
        <p:spPr>
          <a:xfrm>
            <a:off x="0" y="3102914"/>
            <a:ext cx="4902296" cy="3750816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834A92BE-0573-47CB-83CD-5E1A47C0382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8" r="13839"/>
          <a:stretch/>
        </p:blipFill>
        <p:spPr>
          <a:xfrm>
            <a:off x="7742173" y="3098221"/>
            <a:ext cx="4547932" cy="3771637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12F860E8-C3FA-4920-AD4D-A2AF2CF9C17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242" t="1579"/>
          <a:stretch/>
        </p:blipFill>
        <p:spPr>
          <a:xfrm>
            <a:off x="7742173" y="0"/>
            <a:ext cx="1798162" cy="3095512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4172477F-790E-4C2A-94E8-3EF02EBB454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7" r="16238"/>
          <a:stretch/>
        </p:blipFill>
        <p:spPr>
          <a:xfrm>
            <a:off x="9540335" y="0"/>
            <a:ext cx="2651665" cy="310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36378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9</Words>
  <Application>Microsoft Office PowerPoint</Application>
  <PresentationFormat>Breedbeeld</PresentationFormat>
  <Paragraphs>4</Paragraphs>
  <Slides>7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3" baseType="lpstr">
      <vt:lpstr>Arial</vt:lpstr>
      <vt:lpstr>Arial Narrow</vt:lpstr>
      <vt:lpstr>Calibri</vt:lpstr>
      <vt:lpstr>Calibri Light</vt:lpstr>
      <vt:lpstr>Gill Sans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Doremiek Lamain</dc:creator>
  <cp:lastModifiedBy>Doremiek Lamain</cp:lastModifiedBy>
  <cp:revision>21</cp:revision>
  <dcterms:created xsi:type="dcterms:W3CDTF">2020-09-09T08:53:02Z</dcterms:created>
  <dcterms:modified xsi:type="dcterms:W3CDTF">2020-10-06T09:49:24Z</dcterms:modified>
</cp:coreProperties>
</file>