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61" r:id="rId3"/>
    <p:sldId id="263" r:id="rId4"/>
    <p:sldId id="275" r:id="rId5"/>
    <p:sldId id="274" r:id="rId6"/>
    <p:sldId id="258" r:id="rId7"/>
    <p:sldId id="269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3" autoAdjust="0"/>
    <p:restoredTop sz="94660"/>
  </p:normalViewPr>
  <p:slideViewPr>
    <p:cSldViewPr snapToGrid="0">
      <p:cViewPr varScale="1">
        <p:scale>
          <a:sx n="46" d="100"/>
          <a:sy n="46" d="100"/>
        </p:scale>
        <p:origin x="67" y="8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95481-67C6-4ED0-9222-F7EBB309E269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64304-5BD3-4DEA-95B7-12014BA958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387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83342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9507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>
            <a:extLst>
              <a:ext uri="{FF2B5EF4-FFF2-40B4-BE49-F238E27FC236}">
                <a16:creationId xmlns:a16="http://schemas.microsoft.com/office/drawing/2014/main" id="{FDC42BEF-04C5-4CFD-9C44-D2427B9022E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E0DE2C-2D0A-42ED-82DA-2B9221ACFDBB}" type="slidenum">
              <a:rPr lang="nl-NL" altLang="nl-NL"/>
              <a:pPr/>
              <a:t>5</a:t>
            </a:fld>
            <a:endParaRPr lang="nl-NL" altLang="nl-NL"/>
          </a:p>
        </p:txBody>
      </p:sp>
      <p:sp>
        <p:nvSpPr>
          <p:cNvPr id="6145" name="Rectangle 1">
            <a:extLst>
              <a:ext uri="{FF2B5EF4-FFF2-40B4-BE49-F238E27FC236}">
                <a16:creationId xmlns:a16="http://schemas.microsoft.com/office/drawing/2014/main" id="{99265A91-C8C0-4175-A717-DAA724EAC47D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145D788D-A00A-4B79-9F87-E891149417A8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>
            <a:extLst>
              <a:ext uri="{FF2B5EF4-FFF2-40B4-BE49-F238E27FC236}">
                <a16:creationId xmlns:a16="http://schemas.microsoft.com/office/drawing/2014/main" id="{526BD2B2-1116-4044-8903-8809076ACAA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537F4F-5957-49B3-9979-526CB4A6749A}" type="slidenum">
              <a:rPr lang="nl-NL" altLang="nl-NL"/>
              <a:pPr/>
              <a:t>6</a:t>
            </a:fld>
            <a:endParaRPr lang="nl-NL" altLang="nl-NL"/>
          </a:p>
        </p:txBody>
      </p:sp>
      <p:sp>
        <p:nvSpPr>
          <p:cNvPr id="8193" name="Rectangle 1">
            <a:extLst>
              <a:ext uri="{FF2B5EF4-FFF2-40B4-BE49-F238E27FC236}">
                <a16:creationId xmlns:a16="http://schemas.microsoft.com/office/drawing/2014/main" id="{4603C371-32FC-4B21-A2D9-DE2D5DE70586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83DA2A08-56F0-4196-BCFE-5FCFF862294C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936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040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818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8445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4692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272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22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117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459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2025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1427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188721" y="5177790"/>
            <a:ext cx="9814560" cy="1200150"/>
          </a:xfrm>
          <a:prstGeom prst="rect">
            <a:avLst/>
          </a:prstGeom>
        </p:spPr>
        <p:txBody>
          <a:bodyPr/>
          <a:lstStyle>
            <a:lvl1pPr>
              <a:defRPr sz="576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760">
                <a:solidFill>
                  <a:srgbClr val="FFFFFF"/>
                </a:solidFill>
              </a:rPr>
              <a:t>Titeltekst</a:t>
            </a:r>
          </a:p>
        </p:txBody>
      </p:sp>
    </p:spTree>
    <p:extLst>
      <p:ext uri="{BB962C8B-B14F-4D97-AF65-F5344CB8AC3E}">
        <p14:creationId xmlns:p14="http://schemas.microsoft.com/office/powerpoint/2010/main" val="42702509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5744E3-4122-464F-BBE8-74DEFF845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3200" cy="113916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8C11CAD-5206-44DE-B44A-3702BF61394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08641" y="6247376"/>
            <a:ext cx="2831999" cy="466609"/>
          </a:xfrm>
        </p:spPr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1A027CB-2CEB-4F69-B66D-223A2DED3A1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170240" y="6247376"/>
            <a:ext cx="3857281" cy="466609"/>
          </a:xfrm>
        </p:spPr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028A2DF-F212-4629-A0F1-CA360FF0E55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741761" y="6247376"/>
            <a:ext cx="2831999" cy="466609"/>
          </a:xfrm>
        </p:spPr>
        <p:txBody>
          <a:bodyPr/>
          <a:lstStyle>
            <a:lvl1pPr>
              <a:defRPr/>
            </a:lvl1pPr>
          </a:lstStyle>
          <a:p>
            <a:fld id="{7F053CA5-6EBE-4601-9CC9-AA9FA298DE0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749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4B66F-2F9B-42A0-9EFE-F029A4532661}" type="datetimeFigureOut">
              <a:rPr lang="nl-NL" smtClean="0"/>
              <a:t>15-9-2020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93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066293CB-BB83-654B-AEDC-FE3FB9D59B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820055" y="5869765"/>
            <a:ext cx="2488883" cy="696659"/>
          </a:xfrm>
          <a:prstGeom prst="rect">
            <a:avLst/>
          </a:prstGeom>
        </p:spPr>
      </p:pic>
      <p:sp>
        <p:nvSpPr>
          <p:cNvPr id="10" name="Driehoek 9">
            <a:extLst>
              <a:ext uri="{FF2B5EF4-FFF2-40B4-BE49-F238E27FC236}">
                <a16:creationId xmlns:a16="http://schemas.microsoft.com/office/drawing/2014/main" id="{2274523B-5325-8B4F-B10E-0650A2439FC5}"/>
              </a:ext>
            </a:extLst>
          </p:cNvPr>
          <p:cNvSpPr/>
          <p:nvPr/>
        </p:nvSpPr>
        <p:spPr>
          <a:xfrm rot="5400000" flipH="1">
            <a:off x="625944" y="985208"/>
            <a:ext cx="1624028" cy="495219"/>
          </a:xfrm>
          <a:prstGeom prst="triangle">
            <a:avLst/>
          </a:prstGeom>
          <a:solidFill>
            <a:schemeClr val="bg1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endParaRPr lang="nl-NL" sz="108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AF61D95-263A-9545-A8B7-90DEC504B013}"/>
              </a:ext>
            </a:extLst>
          </p:cNvPr>
          <p:cNvSpPr/>
          <p:nvPr/>
        </p:nvSpPr>
        <p:spPr>
          <a:xfrm>
            <a:off x="8962345" y="5158998"/>
            <a:ext cx="3747964" cy="599255"/>
          </a:xfrm>
          <a:prstGeom prst="rect">
            <a:avLst/>
          </a:prstGeom>
          <a:solidFill>
            <a:srgbClr val="EDBC3E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65246884-8A0F-4043-8834-7113D6CFD96B}"/>
              </a:ext>
            </a:extLst>
          </p:cNvPr>
          <p:cNvSpPr/>
          <p:nvPr/>
        </p:nvSpPr>
        <p:spPr>
          <a:xfrm>
            <a:off x="7661430" y="1343650"/>
            <a:ext cx="538874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60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  <a:endParaRPr lang="nl-NL" sz="6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cube</a:t>
            </a:r>
            <a:endParaRPr lang="nl-NL" sz="6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BFA4448-F384-484B-9886-BCBF839594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73340" y="0"/>
            <a:ext cx="10318577" cy="687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8441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riehoek 40">
            <a:extLst>
              <a:ext uri="{FF2B5EF4-FFF2-40B4-BE49-F238E27FC236}">
                <a16:creationId xmlns:a16="http://schemas.microsoft.com/office/drawing/2014/main" id="{4FA19198-5828-6C45-8579-37471C093C48}"/>
              </a:ext>
            </a:extLst>
          </p:cNvPr>
          <p:cNvSpPr/>
          <p:nvPr/>
        </p:nvSpPr>
        <p:spPr>
          <a:xfrm rot="16200000">
            <a:off x="7378557" y="5099526"/>
            <a:ext cx="1624028" cy="495219"/>
          </a:xfrm>
          <a:prstGeom prst="triangle">
            <a:avLst/>
          </a:prstGeom>
          <a:solidFill>
            <a:schemeClr val="bg1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endParaRPr lang="nl-NL" sz="108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701E765-E8E0-42D6-A05F-FF1A69DF2B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" r="965"/>
          <a:stretch/>
        </p:blipFill>
        <p:spPr>
          <a:xfrm>
            <a:off x="0" y="-49870"/>
            <a:ext cx="12192000" cy="69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5501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" name="Rectangle 142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B577F79-B18B-449F-8DEC-CF574E01D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84" y="870011"/>
            <a:ext cx="5366551" cy="536655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5AFC15D-02C2-4019-B034-B17A4DD4C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23520"/>
            <a:ext cx="5059532" cy="505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74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12CC243A-ABD7-44F1-BF24-10B1101EE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39B05A4-D34E-4875-93D5-E53ED7CEC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0"/>
            <a:ext cx="5334000" cy="338264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3C72573-D7D7-42E6-998D-0F42D25FA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3382645"/>
            <a:ext cx="53340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58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ACCB04B5-E52E-4820-B964-3F42E06218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71" rIns="91440" bIns="45720" rtlCol="0" anchor="ctr">
            <a:normAutofit/>
          </a:bodyPr>
          <a:lstStyle/>
          <a:p>
            <a:pPr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</a:pPr>
            <a:r>
              <a:rPr lang="nl-NL" altLang="nl-NL" sz="3810"/>
              <a:t>Merge Cube – HCS Happy Innovation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105992A1-5015-400C-A193-D45C185A258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980049" y="1604329"/>
            <a:ext cx="8229024" cy="452639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0" rtlCol="0" anchor="ctr">
            <a:normAutofit/>
          </a:bodyPr>
          <a:lstStyle/>
          <a:p>
            <a:endParaRPr lang="nl-NL"/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8F1E515A-1A59-464E-A4C5-2500A0282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9" y="-726633"/>
            <a:ext cx="12192000" cy="10895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>
            <a:extLst>
              <a:ext uri="{FF2B5EF4-FFF2-40B4-BE49-F238E27FC236}">
                <a16:creationId xmlns:a16="http://schemas.microsoft.com/office/drawing/2014/main" id="{BEB5B8FD-939B-4080-B571-612949A66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4832"/>
            <a:ext cx="5690586" cy="382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A0062C75-06AD-4B09-BA5E-F3E8BBB4F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586" y="3034831"/>
            <a:ext cx="6501414" cy="426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5" name="Picture 5">
            <a:extLst>
              <a:ext uri="{FF2B5EF4-FFF2-40B4-BE49-F238E27FC236}">
                <a16:creationId xmlns:a16="http://schemas.microsoft.com/office/drawing/2014/main" id="{D87F5C67-230E-4C06-8440-D96BB43FE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44040" cy="305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D0A080C-48CE-4407-AA19-B7C0D25F5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794" y="-252118"/>
            <a:ext cx="4530571" cy="3298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7" name="Picture 7">
            <a:extLst>
              <a:ext uri="{FF2B5EF4-FFF2-40B4-BE49-F238E27FC236}">
                <a16:creationId xmlns:a16="http://schemas.microsoft.com/office/drawing/2014/main" id="{76DFA14A-E909-4315-B897-8EEF028EE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040" y="-11520"/>
            <a:ext cx="2717389" cy="305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rge Cube VL (video)">
            <a:hlinkClick r:id="" action="ppaction://media"/>
            <a:extLst>
              <a:ext uri="{FF2B5EF4-FFF2-40B4-BE49-F238E27FC236}">
                <a16:creationId xmlns:a16="http://schemas.microsoft.com/office/drawing/2014/main" id="{4CB61D08-58FA-4EBA-B84C-F06CED04DB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88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6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10</Words>
  <Application>Microsoft Office PowerPoint</Application>
  <PresentationFormat>Breedbeeld</PresentationFormat>
  <Paragraphs>5</Paragraphs>
  <Slides>7</Slides>
  <Notes>4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Gill Sans</vt:lpstr>
      <vt:lpstr>Kantoorthema</vt:lpstr>
      <vt:lpstr>PowerPoint-presentatie</vt:lpstr>
      <vt:lpstr>PowerPoint-presentatie</vt:lpstr>
      <vt:lpstr>PowerPoint-presentatie</vt:lpstr>
      <vt:lpstr>PowerPoint-presentatie</vt:lpstr>
      <vt:lpstr>Merge Cube – HCS Happy Innovation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Doremiek Lamain</dc:creator>
  <cp:lastModifiedBy>Doremiek Lamain</cp:lastModifiedBy>
  <cp:revision>8</cp:revision>
  <dcterms:created xsi:type="dcterms:W3CDTF">2020-09-07T10:46:00Z</dcterms:created>
  <dcterms:modified xsi:type="dcterms:W3CDTF">2020-09-15T10:32:57Z</dcterms:modified>
</cp:coreProperties>
</file>