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4" r:id="rId3"/>
    <p:sldId id="260" r:id="rId4"/>
    <p:sldId id="265" r:id="rId5"/>
    <p:sldId id="266" r:id="rId6"/>
    <p:sldId id="271" r:id="rId7"/>
    <p:sldId id="257" r:id="rId8"/>
    <p:sldId id="262" r:id="rId9"/>
    <p:sldId id="267" r:id="rId10"/>
    <p:sldId id="270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D291-0C7D-46E2-A58B-5AEF060AF0BA}" type="datetimeFigureOut">
              <a:rPr lang="nl-NL" smtClean="0"/>
              <a:t>3-9-2019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683A1-93A5-4187-920A-261126793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6151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D291-0C7D-46E2-A58B-5AEF060AF0BA}" type="datetimeFigureOut">
              <a:rPr lang="nl-NL" smtClean="0"/>
              <a:t>3-9-2019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683A1-93A5-4187-920A-261126793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4782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D291-0C7D-46E2-A58B-5AEF060AF0BA}" type="datetimeFigureOut">
              <a:rPr lang="nl-NL" smtClean="0"/>
              <a:t>3-9-2019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683A1-93A5-4187-920A-261126793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4906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D291-0C7D-46E2-A58B-5AEF060AF0BA}" type="datetimeFigureOut">
              <a:rPr lang="nl-NL" smtClean="0"/>
              <a:t>3-9-2019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683A1-93A5-4187-920A-261126793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6520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D291-0C7D-46E2-A58B-5AEF060AF0BA}" type="datetimeFigureOut">
              <a:rPr lang="nl-NL" smtClean="0"/>
              <a:t>3-9-2019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683A1-93A5-4187-920A-261126793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8946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D291-0C7D-46E2-A58B-5AEF060AF0BA}" type="datetimeFigureOut">
              <a:rPr lang="nl-NL" smtClean="0"/>
              <a:t>3-9-2019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683A1-93A5-4187-920A-261126793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33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D291-0C7D-46E2-A58B-5AEF060AF0BA}" type="datetimeFigureOut">
              <a:rPr lang="nl-NL" smtClean="0"/>
              <a:t>3-9-2019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683A1-93A5-4187-920A-261126793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218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D291-0C7D-46E2-A58B-5AEF060AF0BA}" type="datetimeFigureOut">
              <a:rPr lang="nl-NL" smtClean="0"/>
              <a:t>3-9-2019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683A1-93A5-4187-920A-261126793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7018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D291-0C7D-46E2-A58B-5AEF060AF0BA}" type="datetimeFigureOut">
              <a:rPr lang="nl-NL" smtClean="0"/>
              <a:t>3-9-2019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683A1-93A5-4187-920A-261126793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539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D291-0C7D-46E2-A58B-5AEF060AF0BA}" type="datetimeFigureOut">
              <a:rPr lang="nl-NL" smtClean="0"/>
              <a:t>3-9-2019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683A1-93A5-4187-920A-261126793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8533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D291-0C7D-46E2-A58B-5AEF060AF0BA}" type="datetimeFigureOut">
              <a:rPr lang="nl-NL" smtClean="0"/>
              <a:t>3-9-2019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683A1-93A5-4187-920A-261126793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3762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ED291-0C7D-46E2-A58B-5AEF060AF0BA}" type="datetimeFigureOut">
              <a:rPr lang="nl-NL" smtClean="0"/>
              <a:t>3-9-2019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683A1-93A5-4187-920A-261126793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1725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379" y="363432"/>
            <a:ext cx="9192107" cy="6131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81872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230">
            <a:off x="1620996" y="497930"/>
            <a:ext cx="8950009" cy="5660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6701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899" y="182805"/>
            <a:ext cx="9702202" cy="6492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41531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175" y="214312"/>
            <a:ext cx="4819650" cy="6429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3409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90" y="381618"/>
            <a:ext cx="10136820" cy="6094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2313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971550"/>
            <a:ext cx="6858000" cy="4914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3771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8194">
            <a:off x="1457787" y="305222"/>
            <a:ext cx="9054427" cy="6247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82061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52" y="172214"/>
            <a:ext cx="9360821" cy="6513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49458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5999">
            <a:off x="1518082" y="463681"/>
            <a:ext cx="8842159" cy="5806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03010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977">
            <a:off x="2050742" y="477591"/>
            <a:ext cx="7870424" cy="5902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641191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0</Words>
  <Application>Microsoft Office PowerPoint</Application>
  <PresentationFormat>Breedbeeld</PresentationFormat>
  <Paragraphs>0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Loes Schippers</dc:creator>
  <cp:lastModifiedBy>Doremiek Lamain</cp:lastModifiedBy>
  <cp:revision>9</cp:revision>
  <dcterms:created xsi:type="dcterms:W3CDTF">2017-09-05T11:28:32Z</dcterms:created>
  <dcterms:modified xsi:type="dcterms:W3CDTF">2019-09-03T10:10:04Z</dcterms:modified>
</cp:coreProperties>
</file>