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media/media1.mp4" ContentType="video/unknown"/>
  <Override PartName="/ppt/media/image1.jpeg" ContentType="image/jpeg"/>
  <Override PartName="/ppt/media/image2.jpeg" ContentType="image/jpeg"/>
  <Override PartName="/ppt/media/media2.mp4" ContentType="video/unknown"/>
  <Override PartName="/ppt/media/image3.jpeg" ContentType="image/jpeg"/>
  <Override PartName="/ppt/media/media3.mp4" ContentType="video/unknown"/>
  <Override PartName="/ppt/media/image4.jpeg" ContentType="image/jpeg"/>
  <Override PartName="/ppt/media/image5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 b="def" i="def"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7" name="Shape 11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el en onder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eltekst"/>
          <p:cNvSpPr txBox="1"/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pPr/>
            <a:r>
              <a:t>Titeltekst</a:t>
            </a:r>
          </a:p>
        </p:txBody>
      </p:sp>
      <p:sp>
        <p:nvSpPr>
          <p:cNvPr id="12" name="Hoofdtekst - niveau één…"/>
          <p:cNvSpPr txBox="1"/>
          <p:nvPr>
            <p:ph type="body" sz="quarter" idx="1"/>
          </p:nvPr>
        </p:nvSpPr>
        <p:spPr>
          <a:xfrm>
            <a:off x="1270000" y="50419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pPr/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13" name="Dia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Foto - horizont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Afbeelding"/>
          <p:cNvSpPr/>
          <p:nvPr>
            <p:ph type="pic" idx="13"/>
          </p:nvPr>
        </p:nvSpPr>
        <p:spPr>
          <a:xfrm>
            <a:off x="1625600" y="673100"/>
            <a:ext cx="9753600" cy="5905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Titeltekst"/>
          <p:cNvSpPr txBox="1"/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pPr/>
            <a:r>
              <a:t>Titeltekst</a:t>
            </a:r>
          </a:p>
        </p:txBody>
      </p:sp>
      <p:sp>
        <p:nvSpPr>
          <p:cNvPr id="22" name="Hoofdtekst - niveau één…"/>
          <p:cNvSpPr txBox="1"/>
          <p:nvPr>
            <p:ph type="body" sz="quarter" idx="1"/>
          </p:nvPr>
        </p:nvSpPr>
        <p:spPr>
          <a:xfrm>
            <a:off x="1270000" y="81534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pPr/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23" name="Dia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el - midd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eltekst"/>
          <p:cNvSpPr txBox="1"/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pPr/>
            <a:r>
              <a:t>Titeltekst</a:t>
            </a:r>
          </a:p>
        </p:txBody>
      </p:sp>
      <p:sp>
        <p:nvSpPr>
          <p:cNvPr id="31" name="Dia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Foto - vertic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Afbeelding"/>
          <p:cNvSpPr/>
          <p:nvPr>
            <p:ph type="pic" sz="half" idx="13"/>
          </p:nvPr>
        </p:nvSpPr>
        <p:spPr>
          <a:xfrm>
            <a:off x="6718300" y="635000"/>
            <a:ext cx="5334000" cy="8216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9" name="Titeltekst"/>
          <p:cNvSpPr txBox="1"/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/>
            <a:r>
              <a:t>Titeltekst</a:t>
            </a:r>
          </a:p>
        </p:txBody>
      </p:sp>
      <p:sp>
        <p:nvSpPr>
          <p:cNvPr id="40" name="Hoofdtekst - niveau één…"/>
          <p:cNvSpPr txBox="1"/>
          <p:nvPr>
            <p:ph type="body" sz="quarter" idx="1"/>
          </p:nvPr>
        </p:nvSpPr>
        <p:spPr>
          <a:xfrm>
            <a:off x="952500" y="4724400"/>
            <a:ext cx="5334000" cy="4114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pPr/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41" name="Dia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el - bov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elteks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Titeltekst</a:t>
            </a:r>
          </a:p>
        </p:txBody>
      </p:sp>
      <p:sp>
        <p:nvSpPr>
          <p:cNvPr id="49" name="Dia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el en opsomm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elteks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Titeltekst</a:t>
            </a:r>
          </a:p>
        </p:txBody>
      </p:sp>
      <p:sp>
        <p:nvSpPr>
          <p:cNvPr id="57" name="Hoofdtekst - niveau één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58" name="Dia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el, opsomming en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Afbeelding"/>
          <p:cNvSpPr/>
          <p:nvPr>
            <p:ph type="pic" sz="half" idx="13"/>
          </p:nvPr>
        </p:nvSpPr>
        <p:spPr>
          <a:xfrm>
            <a:off x="6718300" y="25908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66" name="Titelteks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Titeltekst</a:t>
            </a:r>
          </a:p>
        </p:txBody>
      </p:sp>
      <p:sp>
        <p:nvSpPr>
          <p:cNvPr id="67" name="Hoofdtekst - niveau één…"/>
          <p:cNvSpPr txBox="1"/>
          <p:nvPr>
            <p:ph type="body" sz="half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028700" indent="-342900">
              <a:spcBef>
                <a:spcPts val="3200"/>
              </a:spcBef>
              <a:defRPr sz="2800"/>
            </a:lvl3pPr>
            <a:lvl4pPr marL="1371600" indent="-342900">
              <a:spcBef>
                <a:spcPts val="3200"/>
              </a:spcBef>
              <a:defRPr sz="2800"/>
            </a:lvl4pPr>
            <a:lvl5pPr marL="1714500" indent="-342900">
              <a:spcBef>
                <a:spcPts val="3200"/>
              </a:spcBef>
              <a:defRPr sz="2800"/>
            </a:lvl5pPr>
          </a:lstStyle>
          <a:p>
            <a:pPr/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68" name="Dianummer"/>
          <p:cNvSpPr txBox="1"/>
          <p:nvPr>
            <p:ph type="sldNum" sz="quarter" idx="2"/>
          </p:nvPr>
        </p:nvSpPr>
        <p:spPr>
          <a:xfrm>
            <a:off x="6328884" y="9296400"/>
            <a:ext cx="340259" cy="342900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Opsommingsteke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Hoofdtekst - niveau één…"/>
          <p:cNvSpPr txBox="1"/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pPr/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76" name="Dia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Foto - driem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Afbeelding"/>
          <p:cNvSpPr/>
          <p:nvPr>
            <p:ph type="pic" sz="quarter" idx="13"/>
          </p:nvPr>
        </p:nvSpPr>
        <p:spPr>
          <a:xfrm>
            <a:off x="6718300" y="50927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4" name="Afbeelding"/>
          <p:cNvSpPr/>
          <p:nvPr>
            <p:ph type="pic" sz="quarter" idx="14"/>
          </p:nvPr>
        </p:nvSpPr>
        <p:spPr>
          <a:xfrm>
            <a:off x="6718300" y="8890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5" name="Afbeelding"/>
          <p:cNvSpPr/>
          <p:nvPr>
            <p:ph type="pic" sz="half" idx="15"/>
          </p:nvPr>
        </p:nvSpPr>
        <p:spPr>
          <a:xfrm>
            <a:off x="952500" y="889000"/>
            <a:ext cx="5334000" cy="7975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6" name="Dia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ita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/>
          <p:nvPr>
            <p:ph type="body" sz="quarter" idx="13"/>
          </p:nvPr>
        </p:nvSpPr>
        <p:spPr>
          <a:xfrm>
            <a:off x="1270000" y="6362700"/>
            <a:ext cx="10464800" cy="461366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i="1" sz="2400"/>
            </a:lvl1pPr>
          </a:lstStyle>
          <a:p>
            <a:pPr/>
            <a:r>
              <a:t>–Johnny Appleseed</a:t>
            </a:r>
          </a:p>
        </p:txBody>
      </p:sp>
      <p:sp>
        <p:nvSpPr>
          <p:cNvPr id="94" name="&quot;Typ hier een citaat.&quot;"/>
          <p:cNvSpPr txBox="1"/>
          <p:nvPr>
            <p:ph type="body" sz="quarter" idx="14"/>
          </p:nvPr>
        </p:nvSpPr>
        <p:spPr>
          <a:xfrm>
            <a:off x="1270000" y="4267112"/>
            <a:ext cx="10464800" cy="609776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4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"Typ hier een citaat." </a:t>
            </a:r>
          </a:p>
        </p:txBody>
      </p:sp>
      <p:sp>
        <p:nvSpPr>
          <p:cNvPr id="95" name="Dia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Afbeelding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Dia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Dia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tekst"/>
          <p:cNvSpPr txBox="1"/>
          <p:nvPr>
            <p:ph type="title"/>
          </p:nvPr>
        </p:nvSpPr>
        <p:spPr>
          <a:xfrm>
            <a:off x="952500" y="2540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Titeltekst</a:t>
            </a:r>
          </a:p>
        </p:txBody>
      </p:sp>
      <p:sp>
        <p:nvSpPr>
          <p:cNvPr id="3" name="Hoofdtekst - niveau één…"/>
          <p:cNvSpPr txBox="1"/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4" name="Dianummer"/>
          <p:cNvSpPr txBox="1"/>
          <p:nvPr>
            <p:ph type="sldNum" sz="quarter" idx="2"/>
          </p:nvPr>
        </p:nvSpPr>
        <p:spPr>
          <a:xfrm>
            <a:off x="6328884" y="9296400"/>
            <a:ext cx="340259" cy="324306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b="0" sz="16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xmlns:p14="http://schemas.microsoft.com/office/powerpoint/2010/main" spd="med" advClick="1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video" Target="../media/media1.mp4"/><Relationship Id="rId3" Type="http://schemas.microsoft.com/office/2007/relationships/media" Target="../media/media1.mp4"/><Relationship Id="rId4" Type="http://schemas.openxmlformats.org/officeDocument/2006/relationships/image" Target="../media/image1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jpe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jpe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video" Target="../media/media2.mp4"/><Relationship Id="rId3" Type="http://schemas.microsoft.com/office/2007/relationships/media" Target="../media/media2.mp4"/><Relationship Id="rId4" Type="http://schemas.openxmlformats.org/officeDocument/2006/relationships/image" Target="../media/image2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jpe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video" Target="../media/media3.mp4"/><Relationship Id="rId3" Type="http://schemas.microsoft.com/office/2007/relationships/media" Target="../media/media3.mp4"/><Relationship Id="rId4" Type="http://schemas.openxmlformats.org/officeDocument/2006/relationships/image" Target="../media/image3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.jpeg"/><Relationship Id="rId3" Type="http://schemas.openxmlformats.org/officeDocument/2006/relationships/image" Target="../media/image5.jpe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Titel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20" name="Hoofdteks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21" name="CGI Animated Short Film .mp4" descr="CGI Animated Short Film .mp4"/>
          <p:cNvPicPr>
            <a:picLocks noChangeAspect="0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0" y="1219200"/>
            <a:ext cx="13004800" cy="7315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3855941" fill="hold"/>
                                        <p:tgtEl>
                                          <p:spTgt spid="1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121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cars boards.jpg" descr="cars boards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1600" y="1174750"/>
            <a:ext cx="12801600" cy="74041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de8e43d9aeadb669b58b96b5020cd2df.jpg" descr="de8e43d9aeadb669b58b96b5020cd2df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50414" y="214093"/>
            <a:ext cx="11303972" cy="932541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Titel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28" name="Hoofdteks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29" name="Een tekenfilm VL (video 2).mp4" descr="Een tekenfilm VL (video 2).mp4"/>
          <p:cNvPicPr>
            <a:picLocks noChangeAspect="0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0" y="1219200"/>
            <a:ext cx="13004800" cy="7315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600000" fill="hold"/>
                                        <p:tgtEl>
                                          <p:spTgt spid="1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129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800px_COLOURBOX18826195.jpg" descr="800px_COLOURBOX18826195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25600" y="0"/>
            <a:ext cx="97536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Titel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34" name="Hoofdteks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35" name="Een tekenfilm VL (video 3).mp4" descr="Een tekenfilm VL (video 3).mp4"/>
          <p:cNvPicPr>
            <a:picLocks noChangeAspect="0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0" y="1219200"/>
            <a:ext cx="13004800" cy="7315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30624" fill="hold"/>
                                        <p:tgtEl>
                                          <p:spTgt spid="1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135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Titel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38" name="Hoofdteks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39" name="photos.medleyphoto.2724688.jpg" descr="photos.medleyphoto.2724688.jpg"/>
          <p:cNvPicPr>
            <a:picLocks noChangeAspect="1"/>
          </p:cNvPicPr>
          <p:nvPr/>
        </p:nvPicPr>
        <p:blipFill>
          <a:blip r:embed="rId2">
            <a:extLst/>
          </a:blip>
          <a:srcRect l="0" t="24358" r="0" b="7753"/>
          <a:stretch>
            <a:fillRect/>
          </a:stretch>
        </p:blipFill>
        <p:spPr>
          <a:xfrm>
            <a:off x="1062037" y="5842241"/>
            <a:ext cx="11099964" cy="3918461"/>
          </a:xfrm>
          <a:prstGeom prst="rect">
            <a:avLst/>
          </a:prstGeom>
          <a:ln w="12700">
            <a:miter lim="400000"/>
          </a:ln>
        </p:spPr>
      </p:pic>
      <p:pic>
        <p:nvPicPr>
          <p:cNvPr id="140" name="vector-plant-growth-cycle.jpg" descr="vector-plant-growth-cycle.jpg"/>
          <p:cNvPicPr>
            <a:picLocks noChangeAspect="1"/>
          </p:cNvPicPr>
          <p:nvPr/>
        </p:nvPicPr>
        <p:blipFill>
          <a:blip r:embed="rId3">
            <a:extLst/>
          </a:blip>
          <a:srcRect l="0" t="16544" r="0" b="7758"/>
          <a:stretch>
            <a:fillRect/>
          </a:stretch>
        </p:blipFill>
        <p:spPr>
          <a:xfrm>
            <a:off x="1062037" y="813"/>
            <a:ext cx="11099908" cy="588164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